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Override PartName="/ppt/media/image21.jpeg" ContentType="image/jpeg"/>
  <Override PartName="/ppt/media/image22.jpeg" ContentType="image/jpeg"/>
  <Override PartName="/ppt/media/image23.jpeg" ContentType="image/jpeg"/>
  <Override PartName="/ppt/media/image24.jpeg" ContentType="image/jpeg"/>
  <Override PartName="/ppt/media/image25.jpeg" ContentType="image/jpeg"/>
  <Override PartName="/ppt/media/image26.jpeg" ContentType="image/jpeg"/>
  <Override PartName="/ppt/media/image27.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2400"/>
      </a:spcBef>
      <a:spcAft>
        <a:spcPts val="0"/>
      </a:spcAft>
      <a:buClrTx/>
      <a:buSzTx/>
      <a:buFontTx/>
      <a:buNone/>
      <a:tabLst/>
      <a:defRPr b="0" baseline="0" cap="none" i="0" spc="0" strike="noStrike" sz="3000" u="none" kumimoji="0" normalizeH="0">
        <a:ln>
          <a:noFill/>
        </a:ln>
        <a:solidFill>
          <a:srgbClr val="474747"/>
        </a:solidFill>
        <a:effectLst/>
        <a:uFillTx/>
        <a:latin typeface="Gill Sans"/>
        <a:ea typeface="Gill Sans"/>
        <a:cs typeface="Gill Sans"/>
        <a:sym typeface="Gill Sans"/>
      </a:defRPr>
    </a:lvl1pPr>
    <a:lvl2pPr marL="0" marR="0" indent="342900" algn="ctr" defTabSz="584200" rtl="0" fontAlgn="auto" latinLnBrk="0" hangingPunct="0">
      <a:lnSpc>
        <a:spcPct val="100000"/>
      </a:lnSpc>
      <a:spcBef>
        <a:spcPts val="2400"/>
      </a:spcBef>
      <a:spcAft>
        <a:spcPts val="0"/>
      </a:spcAft>
      <a:buClrTx/>
      <a:buSzTx/>
      <a:buFontTx/>
      <a:buNone/>
      <a:tabLst/>
      <a:defRPr b="0" baseline="0" cap="none" i="0" spc="0" strike="noStrike" sz="3000" u="none" kumimoji="0" normalizeH="0">
        <a:ln>
          <a:noFill/>
        </a:ln>
        <a:solidFill>
          <a:srgbClr val="474747"/>
        </a:solidFill>
        <a:effectLst/>
        <a:uFillTx/>
        <a:latin typeface="Gill Sans"/>
        <a:ea typeface="Gill Sans"/>
        <a:cs typeface="Gill Sans"/>
        <a:sym typeface="Gill Sans"/>
      </a:defRPr>
    </a:lvl2pPr>
    <a:lvl3pPr marL="0" marR="0" indent="685800" algn="ctr" defTabSz="584200" rtl="0" fontAlgn="auto" latinLnBrk="0" hangingPunct="0">
      <a:lnSpc>
        <a:spcPct val="100000"/>
      </a:lnSpc>
      <a:spcBef>
        <a:spcPts val="2400"/>
      </a:spcBef>
      <a:spcAft>
        <a:spcPts val="0"/>
      </a:spcAft>
      <a:buClrTx/>
      <a:buSzTx/>
      <a:buFontTx/>
      <a:buNone/>
      <a:tabLst/>
      <a:defRPr b="0" baseline="0" cap="none" i="0" spc="0" strike="noStrike" sz="3000" u="none" kumimoji="0" normalizeH="0">
        <a:ln>
          <a:noFill/>
        </a:ln>
        <a:solidFill>
          <a:srgbClr val="474747"/>
        </a:solidFill>
        <a:effectLst/>
        <a:uFillTx/>
        <a:latin typeface="Gill Sans"/>
        <a:ea typeface="Gill Sans"/>
        <a:cs typeface="Gill Sans"/>
        <a:sym typeface="Gill Sans"/>
      </a:defRPr>
    </a:lvl3pPr>
    <a:lvl4pPr marL="0" marR="0" indent="1028700" algn="ctr" defTabSz="584200" rtl="0" fontAlgn="auto" latinLnBrk="0" hangingPunct="0">
      <a:lnSpc>
        <a:spcPct val="100000"/>
      </a:lnSpc>
      <a:spcBef>
        <a:spcPts val="2400"/>
      </a:spcBef>
      <a:spcAft>
        <a:spcPts val="0"/>
      </a:spcAft>
      <a:buClrTx/>
      <a:buSzTx/>
      <a:buFontTx/>
      <a:buNone/>
      <a:tabLst/>
      <a:defRPr b="0" baseline="0" cap="none" i="0" spc="0" strike="noStrike" sz="3000" u="none" kumimoji="0" normalizeH="0">
        <a:ln>
          <a:noFill/>
        </a:ln>
        <a:solidFill>
          <a:srgbClr val="474747"/>
        </a:solidFill>
        <a:effectLst/>
        <a:uFillTx/>
        <a:latin typeface="Gill Sans"/>
        <a:ea typeface="Gill Sans"/>
        <a:cs typeface="Gill Sans"/>
        <a:sym typeface="Gill Sans"/>
      </a:defRPr>
    </a:lvl4pPr>
    <a:lvl5pPr marL="0" marR="0" indent="1371600" algn="ctr" defTabSz="584200" rtl="0" fontAlgn="auto" latinLnBrk="0" hangingPunct="0">
      <a:lnSpc>
        <a:spcPct val="100000"/>
      </a:lnSpc>
      <a:spcBef>
        <a:spcPts val="2400"/>
      </a:spcBef>
      <a:spcAft>
        <a:spcPts val="0"/>
      </a:spcAft>
      <a:buClrTx/>
      <a:buSzTx/>
      <a:buFontTx/>
      <a:buNone/>
      <a:tabLst/>
      <a:defRPr b="0" baseline="0" cap="none" i="0" spc="0" strike="noStrike" sz="3000" u="none" kumimoji="0" normalizeH="0">
        <a:ln>
          <a:noFill/>
        </a:ln>
        <a:solidFill>
          <a:srgbClr val="474747"/>
        </a:solidFill>
        <a:effectLst/>
        <a:uFillTx/>
        <a:latin typeface="Gill Sans"/>
        <a:ea typeface="Gill Sans"/>
        <a:cs typeface="Gill Sans"/>
        <a:sym typeface="Gill Sans"/>
      </a:defRPr>
    </a:lvl5pPr>
    <a:lvl6pPr marL="0" marR="0" indent="1701800" algn="ctr" defTabSz="584200" rtl="0" fontAlgn="auto" latinLnBrk="0" hangingPunct="0">
      <a:lnSpc>
        <a:spcPct val="100000"/>
      </a:lnSpc>
      <a:spcBef>
        <a:spcPts val="2400"/>
      </a:spcBef>
      <a:spcAft>
        <a:spcPts val="0"/>
      </a:spcAft>
      <a:buClrTx/>
      <a:buSzTx/>
      <a:buFontTx/>
      <a:buNone/>
      <a:tabLst/>
      <a:defRPr b="0" baseline="0" cap="none" i="0" spc="0" strike="noStrike" sz="3000" u="none" kumimoji="0" normalizeH="0">
        <a:ln>
          <a:noFill/>
        </a:ln>
        <a:solidFill>
          <a:srgbClr val="474747"/>
        </a:solidFill>
        <a:effectLst/>
        <a:uFillTx/>
        <a:latin typeface="Gill Sans"/>
        <a:ea typeface="Gill Sans"/>
        <a:cs typeface="Gill Sans"/>
        <a:sym typeface="Gill Sans"/>
      </a:defRPr>
    </a:lvl6pPr>
    <a:lvl7pPr marL="0" marR="0" indent="2070100" algn="ctr" defTabSz="584200" rtl="0" fontAlgn="auto" latinLnBrk="0" hangingPunct="0">
      <a:lnSpc>
        <a:spcPct val="100000"/>
      </a:lnSpc>
      <a:spcBef>
        <a:spcPts val="2400"/>
      </a:spcBef>
      <a:spcAft>
        <a:spcPts val="0"/>
      </a:spcAft>
      <a:buClrTx/>
      <a:buSzTx/>
      <a:buFontTx/>
      <a:buNone/>
      <a:tabLst/>
      <a:defRPr b="0" baseline="0" cap="none" i="0" spc="0" strike="noStrike" sz="3000" u="none" kumimoji="0" normalizeH="0">
        <a:ln>
          <a:noFill/>
        </a:ln>
        <a:solidFill>
          <a:srgbClr val="474747"/>
        </a:solidFill>
        <a:effectLst/>
        <a:uFillTx/>
        <a:latin typeface="Gill Sans"/>
        <a:ea typeface="Gill Sans"/>
        <a:cs typeface="Gill Sans"/>
        <a:sym typeface="Gill Sans"/>
      </a:defRPr>
    </a:lvl7pPr>
    <a:lvl8pPr marL="0" marR="0" indent="2400300" algn="ctr" defTabSz="584200" rtl="0" fontAlgn="auto" latinLnBrk="0" hangingPunct="0">
      <a:lnSpc>
        <a:spcPct val="100000"/>
      </a:lnSpc>
      <a:spcBef>
        <a:spcPts val="2400"/>
      </a:spcBef>
      <a:spcAft>
        <a:spcPts val="0"/>
      </a:spcAft>
      <a:buClrTx/>
      <a:buSzTx/>
      <a:buFontTx/>
      <a:buNone/>
      <a:tabLst/>
      <a:defRPr b="0" baseline="0" cap="none" i="0" spc="0" strike="noStrike" sz="3000" u="none" kumimoji="0" normalizeH="0">
        <a:ln>
          <a:noFill/>
        </a:ln>
        <a:solidFill>
          <a:srgbClr val="474747"/>
        </a:solidFill>
        <a:effectLst/>
        <a:uFillTx/>
        <a:latin typeface="Gill Sans"/>
        <a:ea typeface="Gill Sans"/>
        <a:cs typeface="Gill Sans"/>
        <a:sym typeface="Gill Sans"/>
      </a:defRPr>
    </a:lvl8pPr>
    <a:lvl9pPr marL="0" marR="0" indent="2743200" algn="ctr" defTabSz="584200" rtl="0" fontAlgn="auto" latinLnBrk="0" hangingPunct="0">
      <a:lnSpc>
        <a:spcPct val="100000"/>
      </a:lnSpc>
      <a:spcBef>
        <a:spcPts val="2400"/>
      </a:spcBef>
      <a:spcAft>
        <a:spcPts val="0"/>
      </a:spcAft>
      <a:buClrTx/>
      <a:buSzTx/>
      <a:buFontTx/>
      <a:buNone/>
      <a:tabLst/>
      <a:defRPr b="0" baseline="0" cap="none" i="0" spc="0" strike="noStrike" sz="3000" u="none" kumimoji="0" normalizeH="0">
        <a:ln>
          <a:noFill/>
        </a:ln>
        <a:solidFill>
          <a:srgbClr val="474747"/>
        </a:solidFill>
        <a:effectLst/>
        <a:uFillTx/>
        <a:latin typeface="Gill Sans"/>
        <a:ea typeface="Gill Sans"/>
        <a:cs typeface="Gill Sans"/>
        <a:sym typeface="Gill San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8F44A2F1-9E1F-4B54-A3A2-5F16C0AD49E2}" styleName="">
    <a:tblBg/>
    <a:wholeTbl>
      <a:tcTxStyle b="off" i="off">
        <a:font>
          <a:latin typeface="Gill Sans"/>
          <a:ea typeface="Gill Sans"/>
          <a:cs typeface="Gill Sans"/>
        </a:font>
        <a:srgbClr val="474747"/>
      </a:tcTxStyle>
      <a:tcStyle>
        <a:tcBdr>
          <a:left>
            <a:ln w="25400" cap="flat">
              <a:solidFill>
                <a:srgbClr val="E6E6E6"/>
              </a:solidFill>
              <a:prstDash val="solid"/>
              <a:miter lim="400000"/>
            </a:ln>
          </a:left>
          <a:right>
            <a:ln w="25400" cap="flat">
              <a:solidFill>
                <a:srgbClr val="E6E6E6"/>
              </a:solidFill>
              <a:prstDash val="solid"/>
              <a:miter lim="400000"/>
            </a:ln>
          </a:right>
          <a:top>
            <a:ln w="25400" cap="flat">
              <a:solidFill>
                <a:srgbClr val="E6E6E6"/>
              </a:solidFill>
              <a:prstDash val="solid"/>
              <a:miter lim="400000"/>
            </a:ln>
          </a:top>
          <a:bottom>
            <a:ln w="25400" cap="flat">
              <a:solidFill>
                <a:srgbClr val="E6E6E6"/>
              </a:solidFill>
              <a:prstDash val="solid"/>
              <a:miter lim="400000"/>
            </a:ln>
          </a:bottom>
          <a:insideH>
            <a:ln w="25400" cap="flat">
              <a:solidFill>
                <a:srgbClr val="E6E6E6"/>
              </a:solidFill>
              <a:prstDash val="solid"/>
              <a:miter lim="400000"/>
            </a:ln>
          </a:insideH>
          <a:insideV>
            <a:ln w="25400" cap="flat">
              <a:solidFill>
                <a:srgbClr val="E6E6E6"/>
              </a:solidFill>
              <a:prstDash val="solid"/>
              <a:miter lim="400000"/>
            </a:ln>
          </a:insideV>
        </a:tcBdr>
        <a:fill>
          <a:solidFill>
            <a:srgbClr val="C2C3C4">
              <a:alpha val="30000"/>
            </a:srgbClr>
          </a:solidFill>
        </a:fill>
      </a:tcStyle>
    </a:wholeTbl>
    <a:band2H>
      <a:tcTxStyle b="def" i="def"/>
      <a:tcStyle>
        <a:tcBdr/>
        <a:fill>
          <a:solidFill>
            <a:srgbClr val="D6D6D6">
              <a:alpha val="0"/>
            </a:srgbClr>
          </a:solidFill>
        </a:fill>
      </a:tcStyle>
    </a:band2H>
    <a:firstCol>
      <a:tcTxStyle b="on" i="off">
        <a:font>
          <a:latin typeface="Gill Sans"/>
          <a:ea typeface="Gill Sans"/>
          <a:cs typeface="Gill Sans"/>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n" i="off">
        <a:font>
          <a:latin typeface="Gill Sans"/>
          <a:ea typeface="Gill Sans"/>
          <a:cs typeface="Gill Sans"/>
        </a:font>
        <a:srgbClr val="FFFFFF"/>
      </a:tcTxStyle>
      <a:tcStyle>
        <a:tcBdr>
          <a:left>
            <a:ln w="25400" cap="flat">
              <a:noFill/>
              <a:miter lim="400000"/>
            </a:ln>
          </a:left>
          <a:right>
            <a:ln w="25400" cap="flat">
              <a:noFill/>
              <a:miter lim="400000"/>
            </a:ln>
          </a:right>
          <a:top>
            <a:ln w="12700" cap="flat">
              <a:noFill/>
              <a:miter lim="400000"/>
            </a:ln>
          </a:top>
          <a:bottom>
            <a:ln w="25400" cap="flat">
              <a:noFill/>
              <a:miter lim="400000"/>
            </a:ln>
          </a:bottom>
          <a:insideH>
            <a:ln w="25400" cap="flat">
              <a:noFill/>
              <a:miter lim="400000"/>
            </a:ln>
          </a:insideH>
          <a:insideV>
            <a:ln w="25400" cap="flat">
              <a:noFill/>
              <a:miter lim="400000"/>
            </a:ln>
          </a:insideV>
        </a:tcBdr>
        <a:fill>
          <a:noFill/>
        </a:fill>
      </a:tcStyle>
    </a:lastRow>
    <a:firstRow>
      <a:tcTxStyle b="on" i="off">
        <a:font>
          <a:latin typeface="Gill Sans"/>
          <a:ea typeface="Gill Sans"/>
          <a:cs typeface="Gill Sans"/>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C7B018BB-80A7-4F77-B60F-C8B233D01FF8}" styleName="">
    <a:tblBg/>
    <a:wholeTbl>
      <a:tcTxStyle b="def" i="de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def" i="de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def" i="de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def" i="de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def" i="de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def" i="de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def" i="de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def" i="de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def" i="de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de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de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de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def" i="de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de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de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de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def" i="de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b="def" i="de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def" i="de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235" name="Shape 235"/>
          <p:cNvSpPr/>
          <p:nvPr>
            <p:ph type="sldImg"/>
          </p:nvPr>
        </p:nvSpPr>
        <p:spPr>
          <a:xfrm>
            <a:off x="1143000" y="685800"/>
            <a:ext cx="4572000" cy="3429000"/>
          </a:xfrm>
          <a:prstGeom prst="rect">
            <a:avLst/>
          </a:prstGeom>
        </p:spPr>
        <p:txBody>
          <a:bodyPr/>
          <a:lstStyle/>
          <a:p>
            <a:pPr/>
          </a:p>
        </p:txBody>
      </p:sp>
      <p:sp>
        <p:nvSpPr>
          <p:cNvPr id="236" name="Shape 23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indent="228600" defTabSz="584200" latinLnBrk="0">
      <a:defRPr sz="2200">
        <a:latin typeface="Lucida Grande"/>
        <a:ea typeface="Lucida Grande"/>
        <a:cs typeface="Lucida Grande"/>
        <a:sym typeface="Lucida Grande"/>
      </a:defRPr>
    </a:lvl2pPr>
    <a:lvl3pPr indent="457200" defTabSz="584200" latinLnBrk="0">
      <a:defRPr sz="2200">
        <a:latin typeface="Lucida Grande"/>
        <a:ea typeface="Lucida Grande"/>
        <a:cs typeface="Lucida Grande"/>
        <a:sym typeface="Lucida Grande"/>
      </a:defRPr>
    </a:lvl3pPr>
    <a:lvl4pPr indent="685800" defTabSz="584200" latinLnBrk="0">
      <a:defRPr sz="2200">
        <a:latin typeface="Lucida Grande"/>
        <a:ea typeface="Lucida Grande"/>
        <a:cs typeface="Lucida Grande"/>
        <a:sym typeface="Lucida Grande"/>
      </a:defRPr>
    </a:lvl4pPr>
    <a:lvl5pPr indent="914400" defTabSz="584200" latinLnBrk="0">
      <a:defRPr sz="2200">
        <a:latin typeface="Lucida Grande"/>
        <a:ea typeface="Lucida Grande"/>
        <a:cs typeface="Lucida Grande"/>
        <a:sym typeface="Lucida Grande"/>
      </a:defRPr>
    </a:lvl5pPr>
    <a:lvl6pPr indent="1143000" defTabSz="584200" latinLnBrk="0">
      <a:defRPr sz="2200">
        <a:latin typeface="Lucida Grande"/>
        <a:ea typeface="Lucida Grande"/>
        <a:cs typeface="Lucida Grande"/>
        <a:sym typeface="Lucida Grande"/>
      </a:defRPr>
    </a:lvl6pPr>
    <a:lvl7pPr indent="1371600" defTabSz="584200" latinLnBrk="0">
      <a:defRPr sz="2200">
        <a:latin typeface="Lucida Grande"/>
        <a:ea typeface="Lucida Grande"/>
        <a:cs typeface="Lucida Grande"/>
        <a:sym typeface="Lucida Grande"/>
      </a:defRPr>
    </a:lvl7pPr>
    <a:lvl8pPr indent="1600200" defTabSz="584200" latinLnBrk="0">
      <a:defRPr sz="2200">
        <a:latin typeface="Lucida Grande"/>
        <a:ea typeface="Lucida Grande"/>
        <a:cs typeface="Lucida Grande"/>
        <a:sym typeface="Lucida Grande"/>
      </a:defRPr>
    </a:lvl8pPr>
    <a:lvl9pPr indent="1828800" defTabSz="584200" latinLnBrk="0">
      <a:defRPr sz="2200">
        <a:latin typeface="Lucida Grande"/>
        <a:ea typeface="Lucida Grande"/>
        <a:cs typeface="Lucida Grande"/>
        <a:sym typeface="Lucida Grand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le &amp; Subtitle">
    <p:spTree>
      <p:nvGrpSpPr>
        <p:cNvPr id="1" name=""/>
        <p:cNvGrpSpPr/>
        <p:nvPr/>
      </p:nvGrpSpPr>
      <p:grpSpPr>
        <a:xfrm>
          <a:off x="0" y="0"/>
          <a:ext cx="0" cy="0"/>
          <a:chOff x="0" y="0"/>
          <a:chExt cx="0" cy="0"/>
        </a:xfrm>
      </p:grpSpPr>
      <p:grpSp>
        <p:nvGrpSpPr>
          <p:cNvPr id="20" name="Group"/>
          <p:cNvGrpSpPr/>
          <p:nvPr/>
        </p:nvGrpSpPr>
        <p:grpSpPr>
          <a:xfrm>
            <a:off x="406400" y="4020572"/>
            <a:ext cx="12192000" cy="76201"/>
            <a:chOff x="0" y="0"/>
            <a:chExt cx="12192000" cy="76200"/>
          </a:xfrm>
        </p:grpSpPr>
        <p:sp>
          <p:nvSpPr>
            <p:cNvPr id="18" name="Line"/>
            <p:cNvSpPr/>
            <p:nvPr/>
          </p:nvSpPr>
          <p:spPr>
            <a:xfrm flipH="1" flipV="1">
              <a:off x="0" y="0"/>
              <a:ext cx="12192000" cy="4"/>
            </a:xfrm>
            <a:prstGeom prst="line">
              <a:avLst/>
            </a:prstGeom>
            <a:noFill/>
            <a:ln w="12700" cap="flat">
              <a:solidFill>
                <a:srgbClr val="818181"/>
              </a:solidFill>
              <a:prstDash val="solid"/>
              <a:miter lim="400000"/>
            </a:ln>
            <a:effectLst/>
          </p:spPr>
          <p:txBody>
            <a:bodyPr wrap="square" lIns="0" tIns="0" rIns="0" bIns="0" numCol="1" anchor="t">
              <a:noAutofit/>
            </a:bodyPr>
            <a:lstStyle/>
            <a:p>
              <a:pPr algn="l" defTabSz="457200">
                <a:spcBef>
                  <a:spcPts val="0"/>
                </a:spcBef>
                <a:defRPr sz="1200">
                  <a:solidFill>
                    <a:srgbClr val="000000"/>
                  </a:solidFill>
                  <a:latin typeface="Helvetica"/>
                  <a:ea typeface="Helvetica"/>
                  <a:cs typeface="Helvetica"/>
                  <a:sym typeface="Helvetica"/>
                </a:defRPr>
              </a:pPr>
            </a:p>
          </p:txBody>
        </p:sp>
        <p:sp>
          <p:nvSpPr>
            <p:cNvPr id="19" name="Line"/>
            <p:cNvSpPr/>
            <p:nvPr/>
          </p:nvSpPr>
          <p:spPr>
            <a:xfrm flipH="1" flipV="1">
              <a:off x="0" y="76196"/>
              <a:ext cx="12192000" cy="5"/>
            </a:xfrm>
            <a:prstGeom prst="line">
              <a:avLst/>
            </a:prstGeom>
            <a:noFill/>
            <a:ln w="12700" cap="flat">
              <a:solidFill>
                <a:srgbClr val="818181"/>
              </a:solidFill>
              <a:prstDash val="solid"/>
              <a:miter lim="400000"/>
            </a:ln>
            <a:effectLst/>
          </p:spPr>
          <p:txBody>
            <a:bodyPr wrap="square" lIns="0" tIns="0" rIns="0" bIns="0" numCol="1" anchor="t">
              <a:noAutofit/>
            </a:bodyPr>
            <a:lstStyle/>
            <a:p>
              <a:pPr algn="l" defTabSz="457200">
                <a:spcBef>
                  <a:spcPts val="0"/>
                </a:spcBef>
                <a:defRPr sz="1200">
                  <a:solidFill>
                    <a:srgbClr val="000000"/>
                  </a:solidFill>
                  <a:latin typeface="Helvetica"/>
                  <a:ea typeface="Helvetica"/>
                  <a:cs typeface="Helvetica"/>
                  <a:sym typeface="Helvetica"/>
                </a:defRPr>
              </a:pPr>
            </a:p>
          </p:txBody>
        </p:sp>
      </p:grpSp>
      <p:grpSp>
        <p:nvGrpSpPr>
          <p:cNvPr id="25" name="Group"/>
          <p:cNvGrpSpPr/>
          <p:nvPr/>
        </p:nvGrpSpPr>
        <p:grpSpPr>
          <a:xfrm>
            <a:off x="11455400" y="5537200"/>
            <a:ext cx="1104901" cy="180474"/>
            <a:chOff x="0" y="0"/>
            <a:chExt cx="1104900" cy="180473"/>
          </a:xfrm>
        </p:grpSpPr>
        <p:pic>
          <p:nvPicPr>
            <p:cNvPr id="21" name="headlines_star.pdf" descr="headlines_star.pdf"/>
            <p:cNvPicPr>
              <a:picLocks noChangeAspect="1"/>
            </p:cNvPicPr>
            <p:nvPr/>
          </p:nvPicPr>
          <p:blipFill>
            <a:blip r:embed="rId2">
              <a:alphaModFix amt="52999"/>
              <a:extLst/>
            </a:blip>
            <a:stretch>
              <a:fillRect/>
            </a:stretch>
          </p:blipFill>
          <p:spPr>
            <a:xfrm>
              <a:off x="914400" y="0"/>
              <a:ext cx="190501" cy="180474"/>
            </a:xfrm>
            <a:prstGeom prst="rect">
              <a:avLst/>
            </a:prstGeom>
            <a:ln w="12700" cap="flat">
              <a:noFill/>
              <a:miter lim="400000"/>
            </a:ln>
            <a:effectLst/>
          </p:spPr>
        </p:pic>
        <p:pic>
          <p:nvPicPr>
            <p:cNvPr id="22" name="headlines_star.pdf" descr="headlines_star.pdf"/>
            <p:cNvPicPr>
              <a:picLocks noChangeAspect="1"/>
            </p:cNvPicPr>
            <p:nvPr/>
          </p:nvPicPr>
          <p:blipFill>
            <a:blip r:embed="rId2">
              <a:alphaModFix amt="52999"/>
              <a:extLst/>
            </a:blip>
            <a:stretch>
              <a:fillRect/>
            </a:stretch>
          </p:blipFill>
          <p:spPr>
            <a:xfrm>
              <a:off x="609600" y="0"/>
              <a:ext cx="190501" cy="180474"/>
            </a:xfrm>
            <a:prstGeom prst="rect">
              <a:avLst/>
            </a:prstGeom>
            <a:ln w="12700" cap="flat">
              <a:noFill/>
              <a:miter lim="400000"/>
            </a:ln>
            <a:effectLst/>
          </p:spPr>
        </p:pic>
        <p:pic>
          <p:nvPicPr>
            <p:cNvPr id="23" name="headlines_star.pdf" descr="headlines_star.pdf"/>
            <p:cNvPicPr>
              <a:picLocks noChangeAspect="1"/>
            </p:cNvPicPr>
            <p:nvPr/>
          </p:nvPicPr>
          <p:blipFill>
            <a:blip r:embed="rId2">
              <a:alphaModFix amt="52999"/>
              <a:extLst/>
            </a:blip>
            <a:stretch>
              <a:fillRect/>
            </a:stretch>
          </p:blipFill>
          <p:spPr>
            <a:xfrm>
              <a:off x="304800" y="0"/>
              <a:ext cx="190501" cy="180474"/>
            </a:xfrm>
            <a:prstGeom prst="rect">
              <a:avLst/>
            </a:prstGeom>
            <a:ln w="12700" cap="flat">
              <a:noFill/>
              <a:miter lim="400000"/>
            </a:ln>
            <a:effectLst/>
          </p:spPr>
        </p:pic>
        <p:pic>
          <p:nvPicPr>
            <p:cNvPr id="24" name="headlines_star.pdf" descr="headlines_star.pdf"/>
            <p:cNvPicPr>
              <a:picLocks noChangeAspect="1"/>
            </p:cNvPicPr>
            <p:nvPr/>
          </p:nvPicPr>
          <p:blipFill>
            <a:blip r:embed="rId2">
              <a:alphaModFix amt="52999"/>
              <a:extLst/>
            </a:blip>
            <a:stretch>
              <a:fillRect/>
            </a:stretch>
          </p:blipFill>
          <p:spPr>
            <a:xfrm>
              <a:off x="0" y="0"/>
              <a:ext cx="190501" cy="180474"/>
            </a:xfrm>
            <a:prstGeom prst="rect">
              <a:avLst/>
            </a:prstGeom>
            <a:ln w="12700" cap="flat">
              <a:noFill/>
              <a:miter lim="400000"/>
            </a:ln>
            <a:effectLst/>
          </p:spPr>
        </p:pic>
      </p:grpSp>
      <p:grpSp>
        <p:nvGrpSpPr>
          <p:cNvPr id="30" name="Group"/>
          <p:cNvGrpSpPr/>
          <p:nvPr/>
        </p:nvGrpSpPr>
        <p:grpSpPr>
          <a:xfrm>
            <a:off x="457200" y="5537200"/>
            <a:ext cx="1104901" cy="180474"/>
            <a:chOff x="0" y="0"/>
            <a:chExt cx="1104900" cy="180473"/>
          </a:xfrm>
        </p:grpSpPr>
        <p:pic>
          <p:nvPicPr>
            <p:cNvPr id="26" name="headlines_star.pdf" descr="headlines_star.pdf"/>
            <p:cNvPicPr>
              <a:picLocks noChangeAspect="1"/>
            </p:cNvPicPr>
            <p:nvPr/>
          </p:nvPicPr>
          <p:blipFill>
            <a:blip r:embed="rId2">
              <a:alphaModFix amt="52999"/>
              <a:extLst/>
            </a:blip>
            <a:stretch>
              <a:fillRect/>
            </a:stretch>
          </p:blipFill>
          <p:spPr>
            <a:xfrm>
              <a:off x="914400" y="0"/>
              <a:ext cx="190501" cy="180474"/>
            </a:xfrm>
            <a:prstGeom prst="rect">
              <a:avLst/>
            </a:prstGeom>
            <a:ln w="12700" cap="flat">
              <a:noFill/>
              <a:miter lim="400000"/>
            </a:ln>
            <a:effectLst/>
          </p:spPr>
        </p:pic>
        <p:pic>
          <p:nvPicPr>
            <p:cNvPr id="27" name="headlines_star.pdf" descr="headlines_star.pdf"/>
            <p:cNvPicPr>
              <a:picLocks noChangeAspect="1"/>
            </p:cNvPicPr>
            <p:nvPr/>
          </p:nvPicPr>
          <p:blipFill>
            <a:blip r:embed="rId2">
              <a:alphaModFix amt="52999"/>
              <a:extLst/>
            </a:blip>
            <a:stretch>
              <a:fillRect/>
            </a:stretch>
          </p:blipFill>
          <p:spPr>
            <a:xfrm>
              <a:off x="609600" y="0"/>
              <a:ext cx="190501" cy="180474"/>
            </a:xfrm>
            <a:prstGeom prst="rect">
              <a:avLst/>
            </a:prstGeom>
            <a:ln w="12700" cap="flat">
              <a:noFill/>
              <a:miter lim="400000"/>
            </a:ln>
            <a:effectLst/>
          </p:spPr>
        </p:pic>
        <p:pic>
          <p:nvPicPr>
            <p:cNvPr id="28" name="headlines_star.pdf" descr="headlines_star.pdf"/>
            <p:cNvPicPr>
              <a:picLocks noChangeAspect="1"/>
            </p:cNvPicPr>
            <p:nvPr/>
          </p:nvPicPr>
          <p:blipFill>
            <a:blip r:embed="rId2">
              <a:alphaModFix amt="52999"/>
              <a:extLst/>
            </a:blip>
            <a:stretch>
              <a:fillRect/>
            </a:stretch>
          </p:blipFill>
          <p:spPr>
            <a:xfrm>
              <a:off x="304800" y="0"/>
              <a:ext cx="190501" cy="180474"/>
            </a:xfrm>
            <a:prstGeom prst="rect">
              <a:avLst/>
            </a:prstGeom>
            <a:ln w="12700" cap="flat">
              <a:noFill/>
              <a:miter lim="400000"/>
            </a:ln>
            <a:effectLst/>
          </p:spPr>
        </p:pic>
        <p:pic>
          <p:nvPicPr>
            <p:cNvPr id="29" name="headlines_star.pdf" descr="headlines_star.pdf"/>
            <p:cNvPicPr>
              <a:picLocks noChangeAspect="1"/>
            </p:cNvPicPr>
            <p:nvPr/>
          </p:nvPicPr>
          <p:blipFill>
            <a:blip r:embed="rId2">
              <a:alphaModFix amt="52999"/>
              <a:extLst/>
            </a:blip>
            <a:stretch>
              <a:fillRect/>
            </a:stretch>
          </p:blipFill>
          <p:spPr>
            <a:xfrm>
              <a:off x="0" y="0"/>
              <a:ext cx="190501" cy="180474"/>
            </a:xfrm>
            <a:prstGeom prst="rect">
              <a:avLst/>
            </a:prstGeom>
            <a:ln w="12700" cap="flat">
              <a:noFill/>
              <a:miter lim="400000"/>
            </a:ln>
            <a:effectLst/>
          </p:spPr>
        </p:pic>
      </p:grpSp>
      <p:grpSp>
        <p:nvGrpSpPr>
          <p:cNvPr id="38" name="Group"/>
          <p:cNvGrpSpPr/>
          <p:nvPr/>
        </p:nvGrpSpPr>
        <p:grpSpPr>
          <a:xfrm>
            <a:off x="10541000" y="5141311"/>
            <a:ext cx="2057400" cy="548289"/>
            <a:chOff x="0" y="0"/>
            <a:chExt cx="2057400" cy="548287"/>
          </a:xfrm>
        </p:grpSpPr>
        <p:sp>
          <p:nvSpPr>
            <p:cNvPr id="31" name="Line"/>
            <p:cNvSpPr/>
            <p:nvPr/>
          </p:nvSpPr>
          <p:spPr>
            <a:xfrm flipV="1">
              <a:off x="114300" y="0"/>
              <a:ext cx="1" cy="230789"/>
            </a:xfrm>
            <a:prstGeom prst="line">
              <a:avLst/>
            </a:prstGeom>
            <a:noFill/>
            <a:ln w="12700" cap="flat">
              <a:solidFill>
                <a:srgbClr val="818181"/>
              </a:solidFill>
              <a:prstDash val="solid"/>
              <a:miter lim="400000"/>
            </a:ln>
            <a:effectLst/>
          </p:spPr>
          <p:txBody>
            <a:bodyPr wrap="square" lIns="0" tIns="0" rIns="0" bIns="0" numCol="1" anchor="t">
              <a:noAutofit/>
            </a:bodyPr>
            <a:lstStyle/>
            <a:p>
              <a:pPr algn="l" defTabSz="457200">
                <a:spcBef>
                  <a:spcPts val="0"/>
                </a:spcBef>
                <a:defRPr sz="1200">
                  <a:solidFill>
                    <a:srgbClr val="000000"/>
                  </a:solidFill>
                  <a:latin typeface="Helvetica"/>
                  <a:ea typeface="Helvetica"/>
                  <a:cs typeface="Helvetica"/>
                  <a:sym typeface="Helvetica"/>
                </a:defRPr>
              </a:pPr>
            </a:p>
          </p:txBody>
        </p:sp>
        <p:sp>
          <p:nvSpPr>
            <p:cNvPr id="32" name="Line"/>
            <p:cNvSpPr/>
            <p:nvPr/>
          </p:nvSpPr>
          <p:spPr>
            <a:xfrm flipH="1" flipV="1">
              <a:off x="111404" y="225461"/>
              <a:ext cx="1945996" cy="1"/>
            </a:xfrm>
            <a:prstGeom prst="line">
              <a:avLst/>
            </a:prstGeom>
            <a:noFill/>
            <a:ln w="12700" cap="flat">
              <a:solidFill>
                <a:srgbClr val="818181"/>
              </a:solidFill>
              <a:prstDash val="solid"/>
              <a:miter lim="400000"/>
            </a:ln>
            <a:effectLst/>
          </p:spPr>
          <p:txBody>
            <a:bodyPr wrap="square" lIns="0" tIns="0" rIns="0" bIns="0" numCol="1" anchor="t">
              <a:noAutofit/>
            </a:bodyPr>
            <a:lstStyle/>
            <a:p>
              <a:pPr algn="l" defTabSz="457200">
                <a:spcBef>
                  <a:spcPts val="0"/>
                </a:spcBef>
                <a:defRPr sz="1200">
                  <a:solidFill>
                    <a:srgbClr val="000000"/>
                  </a:solidFill>
                  <a:latin typeface="Helvetica"/>
                  <a:ea typeface="Helvetica"/>
                  <a:cs typeface="Helvetica"/>
                  <a:sym typeface="Helvetica"/>
                </a:defRPr>
              </a:pPr>
            </a:p>
          </p:txBody>
        </p:sp>
        <p:sp>
          <p:nvSpPr>
            <p:cNvPr id="33" name="Line"/>
            <p:cNvSpPr/>
            <p:nvPr/>
          </p:nvSpPr>
          <p:spPr>
            <a:xfrm flipH="1" flipV="1">
              <a:off x="111404" y="301661"/>
              <a:ext cx="1945996" cy="1"/>
            </a:xfrm>
            <a:prstGeom prst="line">
              <a:avLst/>
            </a:prstGeom>
            <a:noFill/>
            <a:ln w="12700" cap="flat">
              <a:solidFill>
                <a:srgbClr val="818181"/>
              </a:solidFill>
              <a:prstDash val="solid"/>
              <a:miter lim="400000"/>
            </a:ln>
            <a:effectLst/>
          </p:spPr>
          <p:txBody>
            <a:bodyPr wrap="square" lIns="0" tIns="0" rIns="0" bIns="0" numCol="1" anchor="t">
              <a:noAutofit/>
            </a:bodyPr>
            <a:lstStyle/>
            <a:p>
              <a:pPr algn="l" defTabSz="457200">
                <a:spcBef>
                  <a:spcPts val="0"/>
                </a:spcBef>
                <a:defRPr sz="1200">
                  <a:solidFill>
                    <a:srgbClr val="000000"/>
                  </a:solidFill>
                  <a:latin typeface="Helvetica"/>
                  <a:ea typeface="Helvetica"/>
                  <a:cs typeface="Helvetica"/>
                  <a:sym typeface="Helvetica"/>
                </a:defRPr>
              </a:pPr>
            </a:p>
          </p:txBody>
        </p:sp>
        <p:sp>
          <p:nvSpPr>
            <p:cNvPr id="34" name="Line"/>
            <p:cNvSpPr/>
            <p:nvPr/>
          </p:nvSpPr>
          <p:spPr>
            <a:xfrm flipV="1">
              <a:off x="114300" y="305958"/>
              <a:ext cx="1" cy="242330"/>
            </a:xfrm>
            <a:prstGeom prst="line">
              <a:avLst/>
            </a:prstGeom>
            <a:noFill/>
            <a:ln w="12700" cap="flat">
              <a:solidFill>
                <a:srgbClr val="818181"/>
              </a:solidFill>
              <a:prstDash val="solid"/>
              <a:miter lim="400000"/>
            </a:ln>
            <a:effectLst/>
          </p:spPr>
          <p:txBody>
            <a:bodyPr wrap="square" lIns="0" tIns="0" rIns="0" bIns="0" numCol="1" anchor="t">
              <a:noAutofit/>
            </a:bodyPr>
            <a:lstStyle/>
            <a:p>
              <a:pPr algn="l" defTabSz="457200">
                <a:spcBef>
                  <a:spcPts val="0"/>
                </a:spcBef>
                <a:defRPr sz="1200">
                  <a:solidFill>
                    <a:srgbClr val="000000"/>
                  </a:solidFill>
                  <a:latin typeface="Helvetica"/>
                  <a:ea typeface="Helvetica"/>
                  <a:cs typeface="Helvetica"/>
                  <a:sym typeface="Helvetica"/>
                </a:defRPr>
              </a:pPr>
            </a:p>
          </p:txBody>
        </p:sp>
        <p:sp>
          <p:nvSpPr>
            <p:cNvPr id="35" name="Line"/>
            <p:cNvSpPr/>
            <p:nvPr/>
          </p:nvSpPr>
          <p:spPr>
            <a:xfrm flipV="1">
              <a:off x="50799" y="1158"/>
              <a:ext cx="2" cy="534430"/>
            </a:xfrm>
            <a:prstGeom prst="line">
              <a:avLst/>
            </a:prstGeom>
            <a:noFill/>
            <a:ln w="12700" cap="flat">
              <a:solidFill>
                <a:srgbClr val="818181"/>
              </a:solidFill>
              <a:prstDash val="solid"/>
              <a:miter lim="400000"/>
            </a:ln>
            <a:effectLst/>
          </p:spPr>
          <p:txBody>
            <a:bodyPr wrap="square" lIns="0" tIns="0" rIns="0" bIns="0" numCol="1" anchor="t">
              <a:noAutofit/>
            </a:bodyPr>
            <a:lstStyle/>
            <a:p>
              <a:pPr algn="l" defTabSz="457200">
                <a:spcBef>
                  <a:spcPts val="0"/>
                </a:spcBef>
                <a:defRPr sz="1200">
                  <a:solidFill>
                    <a:srgbClr val="000000"/>
                  </a:solidFill>
                  <a:latin typeface="Helvetica"/>
                  <a:ea typeface="Helvetica"/>
                  <a:cs typeface="Helvetica"/>
                  <a:sym typeface="Helvetica"/>
                </a:defRPr>
              </a:pPr>
            </a:p>
          </p:txBody>
        </p:sp>
        <p:sp>
          <p:nvSpPr>
            <p:cNvPr id="36" name="Line"/>
            <p:cNvSpPr/>
            <p:nvPr/>
          </p:nvSpPr>
          <p:spPr>
            <a:xfrm flipH="1" flipV="1">
              <a:off x="12700" y="9561"/>
              <a:ext cx="114303" cy="1"/>
            </a:xfrm>
            <a:prstGeom prst="line">
              <a:avLst/>
            </a:prstGeom>
            <a:noFill/>
            <a:ln w="12700" cap="flat">
              <a:solidFill>
                <a:srgbClr val="818181"/>
              </a:solidFill>
              <a:prstDash val="solid"/>
              <a:miter lim="400000"/>
            </a:ln>
            <a:effectLst/>
          </p:spPr>
          <p:txBody>
            <a:bodyPr wrap="square" lIns="0" tIns="0" rIns="0" bIns="0" numCol="1" anchor="t">
              <a:noAutofit/>
            </a:bodyPr>
            <a:lstStyle/>
            <a:p>
              <a:pPr algn="l" defTabSz="457200">
                <a:spcBef>
                  <a:spcPts val="0"/>
                </a:spcBef>
                <a:defRPr sz="1200">
                  <a:solidFill>
                    <a:srgbClr val="000000"/>
                  </a:solidFill>
                  <a:latin typeface="Helvetica"/>
                  <a:ea typeface="Helvetica"/>
                  <a:cs typeface="Helvetica"/>
                  <a:sym typeface="Helvetica"/>
                </a:defRPr>
              </a:pPr>
            </a:p>
          </p:txBody>
        </p:sp>
        <p:sp>
          <p:nvSpPr>
            <p:cNvPr id="37" name="Line"/>
            <p:cNvSpPr/>
            <p:nvPr/>
          </p:nvSpPr>
          <p:spPr>
            <a:xfrm flipH="1" flipV="1">
              <a:off x="0" y="542961"/>
              <a:ext cx="114303" cy="128"/>
            </a:xfrm>
            <a:prstGeom prst="line">
              <a:avLst/>
            </a:prstGeom>
            <a:noFill/>
            <a:ln w="12700" cap="flat">
              <a:solidFill>
                <a:srgbClr val="818181"/>
              </a:solidFill>
              <a:prstDash val="solid"/>
              <a:miter lim="400000"/>
            </a:ln>
            <a:effectLst/>
          </p:spPr>
          <p:txBody>
            <a:bodyPr wrap="square" lIns="0" tIns="0" rIns="0" bIns="0" numCol="1" anchor="t">
              <a:noAutofit/>
            </a:bodyPr>
            <a:lstStyle/>
            <a:p>
              <a:pPr algn="l" defTabSz="457200">
                <a:spcBef>
                  <a:spcPts val="0"/>
                </a:spcBef>
                <a:defRPr sz="1200">
                  <a:solidFill>
                    <a:srgbClr val="000000"/>
                  </a:solidFill>
                  <a:latin typeface="Helvetica"/>
                  <a:ea typeface="Helvetica"/>
                  <a:cs typeface="Helvetica"/>
                  <a:sym typeface="Helvetica"/>
                </a:defRPr>
              </a:pPr>
            </a:p>
          </p:txBody>
        </p:sp>
      </p:grpSp>
      <p:grpSp>
        <p:nvGrpSpPr>
          <p:cNvPr id="46" name="Group"/>
          <p:cNvGrpSpPr/>
          <p:nvPr/>
        </p:nvGrpSpPr>
        <p:grpSpPr>
          <a:xfrm>
            <a:off x="406400" y="5142469"/>
            <a:ext cx="2057400" cy="547131"/>
            <a:chOff x="0" y="0"/>
            <a:chExt cx="2057400" cy="547130"/>
          </a:xfrm>
        </p:grpSpPr>
        <p:sp>
          <p:nvSpPr>
            <p:cNvPr id="39" name="Line"/>
            <p:cNvSpPr/>
            <p:nvPr/>
          </p:nvSpPr>
          <p:spPr>
            <a:xfrm flipH="1" flipV="1">
              <a:off x="0" y="211602"/>
              <a:ext cx="1930403" cy="2"/>
            </a:xfrm>
            <a:prstGeom prst="line">
              <a:avLst/>
            </a:prstGeom>
            <a:noFill/>
            <a:ln w="12700" cap="flat">
              <a:solidFill>
                <a:srgbClr val="818181"/>
              </a:solidFill>
              <a:prstDash val="solid"/>
              <a:miter lim="400000"/>
            </a:ln>
            <a:effectLst/>
          </p:spPr>
          <p:txBody>
            <a:bodyPr wrap="square" lIns="0" tIns="0" rIns="0" bIns="0" numCol="1" anchor="t">
              <a:noAutofit/>
            </a:bodyPr>
            <a:lstStyle/>
            <a:p>
              <a:pPr algn="l" defTabSz="457200">
                <a:spcBef>
                  <a:spcPts val="0"/>
                </a:spcBef>
                <a:defRPr sz="1200">
                  <a:solidFill>
                    <a:srgbClr val="000000"/>
                  </a:solidFill>
                  <a:latin typeface="Helvetica"/>
                  <a:ea typeface="Helvetica"/>
                  <a:cs typeface="Helvetica"/>
                  <a:sym typeface="Helvetica"/>
                </a:defRPr>
              </a:pPr>
            </a:p>
          </p:txBody>
        </p:sp>
        <p:sp>
          <p:nvSpPr>
            <p:cNvPr id="40" name="Line"/>
            <p:cNvSpPr/>
            <p:nvPr/>
          </p:nvSpPr>
          <p:spPr>
            <a:xfrm flipH="1" flipV="1">
              <a:off x="0" y="287802"/>
              <a:ext cx="1930403" cy="2"/>
            </a:xfrm>
            <a:prstGeom prst="line">
              <a:avLst/>
            </a:prstGeom>
            <a:noFill/>
            <a:ln w="12700" cap="flat">
              <a:solidFill>
                <a:srgbClr val="818181"/>
              </a:solidFill>
              <a:prstDash val="solid"/>
              <a:miter lim="400000"/>
            </a:ln>
            <a:effectLst/>
          </p:spPr>
          <p:txBody>
            <a:bodyPr wrap="square" lIns="0" tIns="0" rIns="0" bIns="0" numCol="1" anchor="t">
              <a:noAutofit/>
            </a:bodyPr>
            <a:lstStyle/>
            <a:p>
              <a:pPr algn="l" defTabSz="457200">
                <a:spcBef>
                  <a:spcPts val="0"/>
                </a:spcBef>
                <a:defRPr sz="1200">
                  <a:solidFill>
                    <a:srgbClr val="000000"/>
                  </a:solidFill>
                  <a:latin typeface="Helvetica"/>
                  <a:ea typeface="Helvetica"/>
                  <a:cs typeface="Helvetica"/>
                  <a:sym typeface="Helvetica"/>
                </a:defRPr>
              </a:pPr>
            </a:p>
          </p:txBody>
        </p:sp>
        <p:sp>
          <p:nvSpPr>
            <p:cNvPr id="41" name="Line"/>
            <p:cNvSpPr/>
            <p:nvPr/>
          </p:nvSpPr>
          <p:spPr>
            <a:xfrm flipV="1">
              <a:off x="1930400" y="1030"/>
              <a:ext cx="128" cy="215901"/>
            </a:xfrm>
            <a:prstGeom prst="line">
              <a:avLst/>
            </a:prstGeom>
            <a:noFill/>
            <a:ln w="12700" cap="flat">
              <a:solidFill>
                <a:srgbClr val="818181"/>
              </a:solidFill>
              <a:prstDash val="solid"/>
              <a:miter lim="400000"/>
            </a:ln>
            <a:effectLst/>
          </p:spPr>
          <p:txBody>
            <a:bodyPr wrap="square" lIns="0" tIns="0" rIns="0" bIns="0" numCol="1" anchor="t">
              <a:noAutofit/>
            </a:bodyPr>
            <a:lstStyle/>
            <a:p>
              <a:pPr algn="l" defTabSz="457200">
                <a:spcBef>
                  <a:spcPts val="0"/>
                </a:spcBef>
                <a:defRPr sz="1200">
                  <a:solidFill>
                    <a:srgbClr val="000000"/>
                  </a:solidFill>
                  <a:latin typeface="Helvetica"/>
                  <a:ea typeface="Helvetica"/>
                  <a:cs typeface="Helvetica"/>
                  <a:sym typeface="Helvetica"/>
                </a:defRPr>
              </a:pPr>
            </a:p>
          </p:txBody>
        </p:sp>
        <p:sp>
          <p:nvSpPr>
            <p:cNvPr id="42" name="Line"/>
            <p:cNvSpPr/>
            <p:nvPr/>
          </p:nvSpPr>
          <p:spPr>
            <a:xfrm flipV="1">
              <a:off x="1930400" y="280430"/>
              <a:ext cx="0" cy="266701"/>
            </a:xfrm>
            <a:prstGeom prst="line">
              <a:avLst/>
            </a:prstGeom>
            <a:noFill/>
            <a:ln w="12700" cap="flat">
              <a:solidFill>
                <a:srgbClr val="818181"/>
              </a:solidFill>
              <a:prstDash val="solid"/>
              <a:miter lim="400000"/>
            </a:ln>
            <a:effectLst/>
          </p:spPr>
          <p:txBody>
            <a:bodyPr wrap="square" lIns="0" tIns="0" rIns="0" bIns="0" numCol="1" anchor="t">
              <a:noAutofit/>
            </a:bodyPr>
            <a:lstStyle/>
            <a:p>
              <a:pPr algn="l" defTabSz="457200">
                <a:spcBef>
                  <a:spcPts val="0"/>
                </a:spcBef>
                <a:defRPr sz="1200">
                  <a:solidFill>
                    <a:srgbClr val="000000"/>
                  </a:solidFill>
                  <a:latin typeface="Helvetica"/>
                  <a:ea typeface="Helvetica"/>
                  <a:cs typeface="Helvetica"/>
                  <a:sym typeface="Helvetica"/>
                </a:defRPr>
              </a:pPr>
            </a:p>
          </p:txBody>
        </p:sp>
        <p:sp>
          <p:nvSpPr>
            <p:cNvPr id="43" name="Line"/>
            <p:cNvSpPr/>
            <p:nvPr/>
          </p:nvSpPr>
          <p:spPr>
            <a:xfrm flipV="1">
              <a:off x="1993899" y="0"/>
              <a:ext cx="1" cy="534430"/>
            </a:xfrm>
            <a:prstGeom prst="line">
              <a:avLst/>
            </a:prstGeom>
            <a:noFill/>
            <a:ln w="12700" cap="flat">
              <a:solidFill>
                <a:srgbClr val="818181"/>
              </a:solidFill>
              <a:prstDash val="solid"/>
              <a:miter lim="400000"/>
            </a:ln>
            <a:effectLst/>
          </p:spPr>
          <p:txBody>
            <a:bodyPr wrap="square" lIns="0" tIns="0" rIns="0" bIns="0" numCol="1" anchor="t">
              <a:noAutofit/>
            </a:bodyPr>
            <a:lstStyle/>
            <a:p>
              <a:pPr algn="l" defTabSz="457200">
                <a:spcBef>
                  <a:spcPts val="0"/>
                </a:spcBef>
                <a:defRPr sz="1200">
                  <a:solidFill>
                    <a:srgbClr val="000000"/>
                  </a:solidFill>
                  <a:latin typeface="Helvetica"/>
                  <a:ea typeface="Helvetica"/>
                  <a:cs typeface="Helvetica"/>
                  <a:sym typeface="Helvetica"/>
                </a:defRPr>
              </a:pPr>
            </a:p>
          </p:txBody>
        </p:sp>
        <p:sp>
          <p:nvSpPr>
            <p:cNvPr id="44" name="Line"/>
            <p:cNvSpPr/>
            <p:nvPr/>
          </p:nvSpPr>
          <p:spPr>
            <a:xfrm flipH="1" flipV="1">
              <a:off x="1943100" y="8402"/>
              <a:ext cx="114300" cy="1"/>
            </a:xfrm>
            <a:prstGeom prst="line">
              <a:avLst/>
            </a:prstGeom>
            <a:noFill/>
            <a:ln w="12700" cap="flat">
              <a:solidFill>
                <a:srgbClr val="818181"/>
              </a:solidFill>
              <a:prstDash val="solid"/>
              <a:miter lim="400000"/>
            </a:ln>
            <a:effectLst/>
          </p:spPr>
          <p:txBody>
            <a:bodyPr wrap="square" lIns="0" tIns="0" rIns="0" bIns="0" numCol="1" anchor="t">
              <a:noAutofit/>
            </a:bodyPr>
            <a:lstStyle/>
            <a:p>
              <a:pPr algn="l" defTabSz="457200">
                <a:spcBef>
                  <a:spcPts val="0"/>
                </a:spcBef>
                <a:defRPr sz="1200">
                  <a:solidFill>
                    <a:srgbClr val="000000"/>
                  </a:solidFill>
                  <a:latin typeface="Helvetica"/>
                  <a:ea typeface="Helvetica"/>
                  <a:cs typeface="Helvetica"/>
                  <a:sym typeface="Helvetica"/>
                </a:defRPr>
              </a:pPr>
            </a:p>
          </p:txBody>
        </p:sp>
        <p:sp>
          <p:nvSpPr>
            <p:cNvPr id="45" name="Line"/>
            <p:cNvSpPr/>
            <p:nvPr/>
          </p:nvSpPr>
          <p:spPr>
            <a:xfrm flipH="1" flipV="1">
              <a:off x="1943100" y="541802"/>
              <a:ext cx="114300" cy="128"/>
            </a:xfrm>
            <a:prstGeom prst="line">
              <a:avLst/>
            </a:prstGeom>
            <a:noFill/>
            <a:ln w="12700" cap="flat">
              <a:solidFill>
                <a:srgbClr val="818181"/>
              </a:solidFill>
              <a:prstDash val="solid"/>
              <a:miter lim="400000"/>
            </a:ln>
            <a:effectLst/>
          </p:spPr>
          <p:txBody>
            <a:bodyPr wrap="square" lIns="0" tIns="0" rIns="0" bIns="0" numCol="1" anchor="t">
              <a:noAutofit/>
            </a:bodyPr>
            <a:lstStyle/>
            <a:p>
              <a:pPr algn="l" defTabSz="457200">
                <a:spcBef>
                  <a:spcPts val="0"/>
                </a:spcBef>
                <a:defRPr sz="1200">
                  <a:solidFill>
                    <a:srgbClr val="000000"/>
                  </a:solidFill>
                  <a:latin typeface="Helvetica"/>
                  <a:ea typeface="Helvetica"/>
                  <a:cs typeface="Helvetica"/>
                  <a:sym typeface="Helvetica"/>
                </a:defRPr>
              </a:pPr>
            </a:p>
          </p:txBody>
        </p:sp>
      </p:grpSp>
      <p:sp>
        <p:nvSpPr>
          <p:cNvPr id="47" name="Title Text"/>
          <p:cNvSpPr txBox="1"/>
          <p:nvPr>
            <p:ph type="title"/>
          </p:nvPr>
        </p:nvSpPr>
        <p:spPr>
          <a:xfrm>
            <a:off x="812800" y="4102100"/>
            <a:ext cx="11379200" cy="1054100"/>
          </a:xfrm>
          <a:prstGeom prst="rect">
            <a:avLst/>
          </a:prstGeom>
        </p:spPr>
        <p:txBody>
          <a:bodyPr/>
          <a:lstStyle>
            <a:lvl1pPr>
              <a:lnSpc>
                <a:spcPct val="90000"/>
              </a:lnSpc>
              <a:defRPr cap="all"/>
            </a:lvl1pPr>
          </a:lstStyle>
          <a:p>
            <a:pPr/>
            <a:r>
              <a:t>Title Text</a:t>
            </a:r>
          </a:p>
        </p:txBody>
      </p:sp>
      <p:sp>
        <p:nvSpPr>
          <p:cNvPr id="48" name="Body Level One…"/>
          <p:cNvSpPr txBox="1"/>
          <p:nvPr>
            <p:ph type="body" sz="quarter" idx="1"/>
          </p:nvPr>
        </p:nvSpPr>
        <p:spPr>
          <a:xfrm>
            <a:off x="2400300" y="5143500"/>
            <a:ext cx="8204200" cy="546100"/>
          </a:xfrm>
          <a:prstGeom prst="rect">
            <a:avLst/>
          </a:prstGeom>
          <a:solidFill>
            <a:srgbClr val="C2C3C4">
              <a:alpha val="40000"/>
            </a:srgbClr>
          </a:solidFill>
        </p:spPr>
        <p:txBody>
          <a:bodyPr/>
          <a:lstStyle>
            <a:lvl1pPr marL="0" indent="0" algn="ctr">
              <a:spcBef>
                <a:spcPts val="0"/>
              </a:spcBef>
              <a:buSzTx/>
              <a:buNone/>
              <a:defRPr sz="2400"/>
            </a:lvl1pPr>
            <a:lvl2pPr marL="0" indent="0" algn="ctr">
              <a:spcBef>
                <a:spcPts val="0"/>
              </a:spcBef>
              <a:buSzTx/>
              <a:buNone/>
              <a:defRPr sz="2400"/>
            </a:lvl2pPr>
            <a:lvl3pPr marL="0" indent="0" algn="ctr">
              <a:spcBef>
                <a:spcPts val="0"/>
              </a:spcBef>
              <a:buSzTx/>
              <a:buNone/>
              <a:defRPr sz="2400"/>
            </a:lvl3pPr>
            <a:lvl4pPr marL="0" indent="0" algn="ctr">
              <a:spcBef>
                <a:spcPts val="0"/>
              </a:spcBef>
              <a:buSzTx/>
              <a:buNone/>
              <a:defRPr sz="2400"/>
            </a:lvl4pPr>
            <a:lvl5pPr marL="0" indent="0" algn="ctr">
              <a:spcBef>
                <a:spcPts val="0"/>
              </a:spcBef>
              <a:buSz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Vertical">
    <p:spTree>
      <p:nvGrpSpPr>
        <p:cNvPr id="1" name=""/>
        <p:cNvGrpSpPr/>
        <p:nvPr/>
      </p:nvGrpSpPr>
      <p:grpSpPr>
        <a:xfrm>
          <a:off x="0" y="0"/>
          <a:ext cx="0" cy="0"/>
          <a:chOff x="0" y="0"/>
          <a:chExt cx="0" cy="0"/>
        </a:xfrm>
      </p:grpSpPr>
      <p:grpSp>
        <p:nvGrpSpPr>
          <p:cNvPr id="163" name="Group"/>
          <p:cNvGrpSpPr/>
          <p:nvPr/>
        </p:nvGrpSpPr>
        <p:grpSpPr>
          <a:xfrm>
            <a:off x="927100" y="4775200"/>
            <a:ext cx="5626100" cy="228600"/>
            <a:chOff x="0" y="0"/>
            <a:chExt cx="5626100" cy="228600"/>
          </a:xfrm>
        </p:grpSpPr>
        <p:sp>
          <p:nvSpPr>
            <p:cNvPr id="160" name="Line"/>
            <p:cNvSpPr/>
            <p:nvPr/>
          </p:nvSpPr>
          <p:spPr>
            <a:xfrm>
              <a:off x="215900" y="101600"/>
              <a:ext cx="5181600" cy="127"/>
            </a:xfrm>
            <a:prstGeom prst="line">
              <a:avLst/>
            </a:prstGeom>
            <a:noFill/>
            <a:ln w="12700" cap="flat">
              <a:solidFill>
                <a:srgbClr val="818181"/>
              </a:solidFill>
              <a:prstDash val="solid"/>
              <a:miter lim="400000"/>
            </a:ln>
            <a:effectLst/>
          </p:spPr>
          <p:txBody>
            <a:bodyPr wrap="square" lIns="0" tIns="0" rIns="0" bIns="0" numCol="1" anchor="t">
              <a:noAutofit/>
            </a:bodyPr>
            <a:lstStyle/>
            <a:p>
              <a:pPr algn="l" defTabSz="457200">
                <a:spcBef>
                  <a:spcPts val="0"/>
                </a:spcBef>
                <a:defRPr sz="1200">
                  <a:solidFill>
                    <a:srgbClr val="000000"/>
                  </a:solidFill>
                  <a:latin typeface="Helvetica"/>
                  <a:ea typeface="Helvetica"/>
                  <a:cs typeface="Helvetica"/>
                  <a:sym typeface="Helvetica"/>
                </a:defRPr>
              </a:pPr>
            </a:p>
          </p:txBody>
        </p:sp>
        <p:pic>
          <p:nvPicPr>
            <p:cNvPr id="161" name="endpoints.pdf" descr="endpoints.pdf"/>
            <p:cNvPicPr>
              <a:picLocks noChangeAspect="1"/>
            </p:cNvPicPr>
            <p:nvPr/>
          </p:nvPicPr>
          <p:blipFill>
            <a:blip r:embed="rId2">
              <a:extLst/>
            </a:blip>
            <a:stretch>
              <a:fillRect/>
            </a:stretch>
          </p:blipFill>
          <p:spPr>
            <a:xfrm>
              <a:off x="5397500" y="0"/>
              <a:ext cx="228600" cy="228600"/>
            </a:xfrm>
            <a:prstGeom prst="rect">
              <a:avLst/>
            </a:prstGeom>
            <a:ln w="12700" cap="flat">
              <a:noFill/>
              <a:miter lim="400000"/>
            </a:ln>
            <a:effectLst/>
          </p:spPr>
        </p:pic>
        <p:pic>
          <p:nvPicPr>
            <p:cNvPr id="162" name="endpoints.pdf" descr="endpoints.pdf"/>
            <p:cNvPicPr>
              <a:picLocks noChangeAspect="1"/>
            </p:cNvPicPr>
            <p:nvPr/>
          </p:nvPicPr>
          <p:blipFill>
            <a:blip r:embed="rId2">
              <a:extLst/>
            </a:blip>
            <a:stretch>
              <a:fillRect/>
            </a:stretch>
          </p:blipFill>
          <p:spPr>
            <a:xfrm>
              <a:off x="0" y="0"/>
              <a:ext cx="228600" cy="228600"/>
            </a:xfrm>
            <a:prstGeom prst="rect">
              <a:avLst/>
            </a:prstGeom>
            <a:ln w="12700" cap="flat">
              <a:noFill/>
              <a:miter lim="400000"/>
            </a:ln>
            <a:effectLst/>
          </p:spPr>
        </p:pic>
      </p:grpSp>
      <p:sp>
        <p:nvSpPr>
          <p:cNvPr id="164" name="Image"/>
          <p:cNvSpPr/>
          <p:nvPr>
            <p:ph type="pic" sz="half" idx="13"/>
          </p:nvPr>
        </p:nvSpPr>
        <p:spPr>
          <a:xfrm>
            <a:off x="7162800" y="1333500"/>
            <a:ext cx="5321300" cy="7099300"/>
          </a:xfrm>
          <a:prstGeom prst="rect">
            <a:avLst/>
          </a:prstGeom>
        </p:spPr>
        <p:txBody>
          <a:bodyPr lIns="91439" tIns="45719" rIns="91439" bIns="45719" anchor="t"/>
          <a:lstStyle/>
          <a:p>
            <a:pPr/>
          </a:p>
        </p:txBody>
      </p:sp>
      <p:sp>
        <p:nvSpPr>
          <p:cNvPr id="165" name="Title Text"/>
          <p:cNvSpPr txBox="1"/>
          <p:nvPr>
            <p:ph type="title"/>
          </p:nvPr>
        </p:nvSpPr>
        <p:spPr>
          <a:xfrm>
            <a:off x="1041400" y="889000"/>
            <a:ext cx="5397500" cy="3873500"/>
          </a:xfrm>
          <a:prstGeom prst="rect">
            <a:avLst/>
          </a:prstGeom>
        </p:spPr>
        <p:txBody>
          <a:bodyPr anchor="b"/>
          <a:lstStyle/>
          <a:p>
            <a:pPr/>
            <a:r>
              <a:t>Title Text</a:t>
            </a:r>
          </a:p>
        </p:txBody>
      </p:sp>
      <p:sp>
        <p:nvSpPr>
          <p:cNvPr id="166" name="Body Level One…"/>
          <p:cNvSpPr txBox="1"/>
          <p:nvPr>
            <p:ph type="body" sz="quarter" idx="1"/>
          </p:nvPr>
        </p:nvSpPr>
        <p:spPr>
          <a:xfrm>
            <a:off x="1041400" y="5029200"/>
            <a:ext cx="5397500" cy="4013200"/>
          </a:xfrm>
          <a:prstGeom prst="rect">
            <a:avLst/>
          </a:prstGeom>
        </p:spPr>
        <p:txBody>
          <a:bodyPr anchor="t"/>
          <a:lstStyle>
            <a:lvl1pPr marL="0" indent="0" algn="ctr">
              <a:spcBef>
                <a:spcPts val="1200"/>
              </a:spcBef>
              <a:buSzTx/>
              <a:buNone/>
              <a:defRPr sz="3000"/>
            </a:lvl1pPr>
            <a:lvl2pPr marL="0" indent="0" algn="ctr">
              <a:spcBef>
                <a:spcPts val="1200"/>
              </a:spcBef>
              <a:buSzTx/>
              <a:buNone/>
              <a:defRPr sz="3000"/>
            </a:lvl2pPr>
            <a:lvl3pPr marL="0" indent="0" algn="ctr">
              <a:spcBef>
                <a:spcPts val="1200"/>
              </a:spcBef>
              <a:buSzTx/>
              <a:buNone/>
              <a:defRPr sz="3000"/>
            </a:lvl3pPr>
            <a:lvl4pPr marL="0" indent="0" algn="ctr">
              <a:spcBef>
                <a:spcPts val="1200"/>
              </a:spcBef>
              <a:buSzTx/>
              <a:buNone/>
              <a:defRPr sz="3000"/>
            </a:lvl4pPr>
            <a:lvl5pPr marL="0" indent="0" algn="ctr">
              <a:spcBef>
                <a:spcPts val="1200"/>
              </a:spcBef>
              <a:buSzTx/>
              <a:buNone/>
              <a:defRPr sz="3000"/>
            </a:lvl5pPr>
          </a:lstStyle>
          <a:p>
            <a:pPr/>
            <a:r>
              <a:t>Body Level One</a:t>
            </a:r>
          </a:p>
          <a:p>
            <a:pPr lvl="1"/>
            <a:r>
              <a:t>Body Level Two</a:t>
            </a:r>
          </a:p>
          <a:p>
            <a:pPr lvl="2"/>
            <a:r>
              <a:t>Body Level Three</a:t>
            </a:r>
          </a:p>
          <a:p>
            <a:pPr lvl="3"/>
            <a:r>
              <a:t>Body Level Four</a:t>
            </a:r>
          </a:p>
          <a:p>
            <a:pPr lvl="4"/>
            <a:r>
              <a:t>Body Level Five</a:t>
            </a:r>
          </a:p>
        </p:txBody>
      </p:sp>
      <p:sp>
        <p:nvSpPr>
          <p:cNvPr id="16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174" name="Line"/>
          <p:cNvSpPr/>
          <p:nvPr/>
        </p:nvSpPr>
        <p:spPr>
          <a:xfrm flipH="1">
            <a:off x="6502399" y="3222923"/>
            <a:ext cx="1" cy="5603577"/>
          </a:xfrm>
          <a:prstGeom prst="line">
            <a:avLst/>
          </a:prstGeom>
          <a:ln w="12700">
            <a:solidFill>
              <a:srgbClr val="818181"/>
            </a:solidFill>
            <a:miter lim="400000"/>
            <a:headEnd type="triangle"/>
            <a:tailEnd type="triangle"/>
          </a:ln>
        </p:spPr>
        <p:txBody>
          <a:bodyPr lIns="0" tIns="0" rIns="0" bIns="0"/>
          <a:lstStyle/>
          <a:p>
            <a:pPr algn="l" defTabSz="457200">
              <a:spcBef>
                <a:spcPts val="0"/>
              </a:spcBef>
              <a:defRPr sz="1200">
                <a:solidFill>
                  <a:srgbClr val="000000"/>
                </a:solidFill>
                <a:latin typeface="Helvetica"/>
                <a:ea typeface="Helvetica"/>
                <a:cs typeface="Helvetica"/>
                <a:sym typeface="Helvetica"/>
              </a:defRPr>
            </a:pPr>
          </a:p>
        </p:txBody>
      </p:sp>
      <p:sp>
        <p:nvSpPr>
          <p:cNvPr id="175" name="Image"/>
          <p:cNvSpPr/>
          <p:nvPr>
            <p:ph type="pic" sz="quarter" idx="13"/>
          </p:nvPr>
        </p:nvSpPr>
        <p:spPr>
          <a:xfrm>
            <a:off x="7467600" y="3263900"/>
            <a:ext cx="4127500" cy="5499100"/>
          </a:xfrm>
          <a:prstGeom prst="rect">
            <a:avLst/>
          </a:prstGeom>
        </p:spPr>
        <p:txBody>
          <a:bodyPr lIns="91439" tIns="45719" rIns="91439" bIns="45719" anchor="t"/>
          <a:lstStyle/>
          <a:p>
            <a:pPr/>
          </a:p>
        </p:txBody>
      </p:sp>
      <p:sp>
        <p:nvSpPr>
          <p:cNvPr id="176" name="Title Text"/>
          <p:cNvSpPr txBox="1"/>
          <p:nvPr>
            <p:ph type="title"/>
          </p:nvPr>
        </p:nvSpPr>
        <p:spPr>
          <a:prstGeom prst="rect">
            <a:avLst/>
          </a:prstGeom>
        </p:spPr>
        <p:txBody>
          <a:bodyPr/>
          <a:lstStyle/>
          <a:p>
            <a:pPr/>
            <a:r>
              <a:t>Title Text</a:t>
            </a:r>
          </a:p>
        </p:txBody>
      </p:sp>
      <p:sp>
        <p:nvSpPr>
          <p:cNvPr id="177" name="Body Level One…"/>
          <p:cNvSpPr txBox="1"/>
          <p:nvPr>
            <p:ph type="body" sz="half" idx="1"/>
          </p:nvPr>
        </p:nvSpPr>
        <p:spPr>
          <a:xfrm>
            <a:off x="1041400" y="2997200"/>
            <a:ext cx="5270500" cy="60325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17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Left">
    <p:spTree>
      <p:nvGrpSpPr>
        <p:cNvPr id="1" name=""/>
        <p:cNvGrpSpPr/>
        <p:nvPr/>
      </p:nvGrpSpPr>
      <p:grpSpPr>
        <a:xfrm>
          <a:off x="0" y="0"/>
          <a:ext cx="0" cy="0"/>
          <a:chOff x="0" y="0"/>
          <a:chExt cx="0" cy="0"/>
        </a:xfrm>
      </p:grpSpPr>
      <p:sp>
        <p:nvSpPr>
          <p:cNvPr id="185" name="Line"/>
          <p:cNvSpPr/>
          <p:nvPr/>
        </p:nvSpPr>
        <p:spPr>
          <a:xfrm flipH="1">
            <a:off x="6502399" y="3222923"/>
            <a:ext cx="1" cy="5603577"/>
          </a:xfrm>
          <a:prstGeom prst="line">
            <a:avLst/>
          </a:prstGeom>
          <a:ln w="12700">
            <a:solidFill>
              <a:srgbClr val="818181"/>
            </a:solidFill>
            <a:miter lim="400000"/>
            <a:headEnd type="triangle"/>
            <a:tailEnd type="triangle"/>
          </a:ln>
        </p:spPr>
        <p:txBody>
          <a:bodyPr lIns="0" tIns="0" rIns="0" bIns="0"/>
          <a:lstStyle/>
          <a:p>
            <a:pPr algn="l" defTabSz="457200">
              <a:spcBef>
                <a:spcPts val="0"/>
              </a:spcBef>
              <a:defRPr sz="1200">
                <a:solidFill>
                  <a:srgbClr val="000000"/>
                </a:solidFill>
                <a:latin typeface="Helvetica"/>
                <a:ea typeface="Helvetica"/>
                <a:cs typeface="Helvetica"/>
                <a:sym typeface="Helvetica"/>
              </a:defRPr>
            </a:pPr>
          </a:p>
        </p:txBody>
      </p:sp>
      <p:sp>
        <p:nvSpPr>
          <p:cNvPr id="186" name="Title Text"/>
          <p:cNvSpPr txBox="1"/>
          <p:nvPr>
            <p:ph type="title"/>
          </p:nvPr>
        </p:nvSpPr>
        <p:spPr>
          <a:prstGeom prst="rect">
            <a:avLst/>
          </a:prstGeom>
        </p:spPr>
        <p:txBody>
          <a:bodyPr/>
          <a:lstStyle/>
          <a:p>
            <a:pPr/>
            <a:r>
              <a:t>Title Text</a:t>
            </a:r>
          </a:p>
        </p:txBody>
      </p:sp>
      <p:sp>
        <p:nvSpPr>
          <p:cNvPr id="187" name="Body Level One…"/>
          <p:cNvSpPr txBox="1"/>
          <p:nvPr>
            <p:ph type="body" sz="half" idx="1"/>
          </p:nvPr>
        </p:nvSpPr>
        <p:spPr>
          <a:xfrm>
            <a:off x="1041400" y="2997200"/>
            <a:ext cx="5270500" cy="60325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18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Right">
    <p:spTree>
      <p:nvGrpSpPr>
        <p:cNvPr id="1" name=""/>
        <p:cNvGrpSpPr/>
        <p:nvPr/>
      </p:nvGrpSpPr>
      <p:grpSpPr>
        <a:xfrm>
          <a:off x="0" y="0"/>
          <a:ext cx="0" cy="0"/>
          <a:chOff x="0" y="0"/>
          <a:chExt cx="0" cy="0"/>
        </a:xfrm>
      </p:grpSpPr>
      <p:sp>
        <p:nvSpPr>
          <p:cNvPr id="195" name="Line"/>
          <p:cNvSpPr/>
          <p:nvPr/>
        </p:nvSpPr>
        <p:spPr>
          <a:xfrm flipH="1">
            <a:off x="6502399" y="3222923"/>
            <a:ext cx="1" cy="5603577"/>
          </a:xfrm>
          <a:prstGeom prst="line">
            <a:avLst/>
          </a:prstGeom>
          <a:ln w="12700">
            <a:solidFill>
              <a:srgbClr val="818181"/>
            </a:solidFill>
            <a:miter lim="400000"/>
            <a:headEnd type="triangle"/>
            <a:tailEnd type="triangle"/>
          </a:ln>
        </p:spPr>
        <p:txBody>
          <a:bodyPr lIns="0" tIns="0" rIns="0" bIns="0"/>
          <a:lstStyle/>
          <a:p>
            <a:pPr algn="l" defTabSz="457200">
              <a:spcBef>
                <a:spcPts val="0"/>
              </a:spcBef>
              <a:defRPr sz="1200">
                <a:solidFill>
                  <a:srgbClr val="000000"/>
                </a:solidFill>
                <a:latin typeface="Helvetica"/>
                <a:ea typeface="Helvetica"/>
                <a:cs typeface="Helvetica"/>
                <a:sym typeface="Helvetica"/>
              </a:defRPr>
            </a:pPr>
          </a:p>
        </p:txBody>
      </p:sp>
      <p:sp>
        <p:nvSpPr>
          <p:cNvPr id="196" name="Title Text"/>
          <p:cNvSpPr txBox="1"/>
          <p:nvPr>
            <p:ph type="title"/>
          </p:nvPr>
        </p:nvSpPr>
        <p:spPr>
          <a:prstGeom prst="rect">
            <a:avLst/>
          </a:prstGeom>
        </p:spPr>
        <p:txBody>
          <a:bodyPr/>
          <a:lstStyle/>
          <a:p>
            <a:pPr/>
            <a:r>
              <a:t>Title Text</a:t>
            </a:r>
          </a:p>
        </p:txBody>
      </p:sp>
      <p:sp>
        <p:nvSpPr>
          <p:cNvPr id="197" name="Body Level One…"/>
          <p:cNvSpPr txBox="1"/>
          <p:nvPr>
            <p:ph type="body" sz="half" idx="1"/>
          </p:nvPr>
        </p:nvSpPr>
        <p:spPr>
          <a:xfrm>
            <a:off x="6692900" y="2997200"/>
            <a:ext cx="5270500" cy="60325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19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title and description">
    <p:bg>
      <p:bgPr>
        <a:solidFill>
          <a:srgbClr val="FFFFFF"/>
        </a:solidFill>
      </p:bgPr>
    </p:bg>
    <p:spTree>
      <p:nvGrpSpPr>
        <p:cNvPr id="1" name=""/>
        <p:cNvGrpSpPr/>
        <p:nvPr/>
      </p:nvGrpSpPr>
      <p:grpSpPr>
        <a:xfrm>
          <a:off x="0" y="0"/>
          <a:ext cx="0" cy="0"/>
          <a:chOff x="0" y="0"/>
          <a:chExt cx="0" cy="0"/>
        </a:xfrm>
      </p:grpSpPr>
      <p:sp>
        <p:nvSpPr>
          <p:cNvPr id="205" name="Shape 39"/>
          <p:cNvSpPr/>
          <p:nvPr/>
        </p:nvSpPr>
        <p:spPr>
          <a:xfrm>
            <a:off x="6502400" y="1219306"/>
            <a:ext cx="6502400" cy="7315201"/>
          </a:xfrm>
          <a:prstGeom prst="rect">
            <a:avLst/>
          </a:prstGeom>
          <a:solidFill>
            <a:srgbClr val="202729"/>
          </a:solidFill>
          <a:ln w="12700">
            <a:miter lim="400000"/>
          </a:ln>
        </p:spPr>
        <p:txBody>
          <a:bodyPr lIns="65023" tIns="65023" rIns="65023" bIns="65023" anchor="ctr"/>
          <a:lstStyle/>
          <a:p>
            <a:pPr algn="l" defTabSz="1733973">
              <a:spcBef>
                <a:spcPts val="0"/>
              </a:spcBef>
              <a:defRPr sz="2600">
                <a:solidFill>
                  <a:srgbClr val="000000"/>
                </a:solidFill>
                <a:latin typeface="Arial"/>
                <a:ea typeface="Arial"/>
                <a:cs typeface="Arial"/>
                <a:sym typeface="Arial"/>
              </a:defRPr>
            </a:pPr>
          </a:p>
        </p:txBody>
      </p:sp>
      <p:sp>
        <p:nvSpPr>
          <p:cNvPr id="206" name="Shape 40"/>
          <p:cNvSpPr/>
          <p:nvPr/>
        </p:nvSpPr>
        <p:spPr>
          <a:xfrm>
            <a:off x="7153316" y="7612800"/>
            <a:ext cx="666027" cy="1"/>
          </a:xfrm>
          <a:prstGeom prst="line">
            <a:avLst/>
          </a:prstGeom>
          <a:ln w="25400">
            <a:solidFill>
              <a:srgbClr val="63D297"/>
            </a:solidFill>
          </a:ln>
        </p:spPr>
        <p:txBody>
          <a:bodyPr lIns="65023" tIns="65023" rIns="65023" bIns="65023"/>
          <a:lstStyle/>
          <a:p>
            <a:pPr algn="l" defTabSz="1733973">
              <a:spcBef>
                <a:spcPts val="0"/>
              </a:spcBef>
              <a:defRPr sz="2600">
                <a:solidFill>
                  <a:srgbClr val="202729"/>
                </a:solidFill>
                <a:latin typeface="Arial"/>
                <a:ea typeface="Arial"/>
                <a:cs typeface="Arial"/>
                <a:sym typeface="Arial"/>
              </a:defRPr>
            </a:pPr>
          </a:p>
        </p:txBody>
      </p:sp>
      <p:sp>
        <p:nvSpPr>
          <p:cNvPr id="207" name="Title Text"/>
          <p:cNvSpPr txBox="1"/>
          <p:nvPr>
            <p:ph type="title"/>
          </p:nvPr>
        </p:nvSpPr>
        <p:spPr>
          <a:xfrm>
            <a:off x="377599" y="2934151"/>
            <a:ext cx="5753175" cy="2146987"/>
          </a:xfrm>
          <a:prstGeom prst="rect">
            <a:avLst/>
          </a:prstGeom>
        </p:spPr>
        <p:txBody>
          <a:bodyPr lIns="130026" tIns="130026" rIns="130026" bIns="130026" anchor="b">
            <a:normAutofit fontScale="100000" lnSpcReduction="0"/>
          </a:bodyPr>
          <a:lstStyle>
            <a:lvl1pPr defTabSz="1733973">
              <a:lnSpc>
                <a:spcPct val="100000"/>
              </a:lnSpc>
              <a:defRPr sz="7800">
                <a:solidFill>
                  <a:srgbClr val="202729"/>
                </a:solidFill>
                <a:latin typeface="Proxima Nova"/>
                <a:ea typeface="Proxima Nova"/>
                <a:cs typeface="Proxima Nova"/>
                <a:sym typeface="Proxima Nova"/>
              </a:defRPr>
            </a:lvl1pPr>
          </a:lstStyle>
          <a:p>
            <a:pPr/>
            <a:r>
              <a:t>Title Text</a:t>
            </a:r>
          </a:p>
        </p:txBody>
      </p:sp>
      <p:sp>
        <p:nvSpPr>
          <p:cNvPr id="208" name="Body Level One…"/>
          <p:cNvSpPr txBox="1"/>
          <p:nvPr>
            <p:ph type="body" sz="quarter" idx="1"/>
          </p:nvPr>
        </p:nvSpPr>
        <p:spPr>
          <a:xfrm>
            <a:off x="377599" y="5157334"/>
            <a:ext cx="5753175" cy="1913601"/>
          </a:xfrm>
          <a:prstGeom prst="rect">
            <a:avLst/>
          </a:prstGeom>
        </p:spPr>
        <p:txBody>
          <a:bodyPr lIns="130026" tIns="130026" rIns="130026" bIns="130026" anchor="t">
            <a:normAutofit fontScale="100000" lnSpcReduction="0"/>
          </a:bodyPr>
          <a:lstStyle>
            <a:lvl1pPr marL="0" indent="0" algn="ctr" defTabSz="1733973">
              <a:spcBef>
                <a:spcPts val="0"/>
              </a:spcBef>
              <a:buSzTx/>
              <a:buNone/>
              <a:defRPr sz="3800">
                <a:solidFill>
                  <a:srgbClr val="616161"/>
                </a:solidFill>
                <a:latin typeface="Proxima Nova"/>
                <a:ea typeface="Proxima Nova"/>
                <a:cs typeface="Proxima Nova"/>
                <a:sym typeface="Proxima Nova"/>
              </a:defRPr>
            </a:lvl1pPr>
            <a:lvl2pPr marL="0" indent="0" algn="ctr" defTabSz="1733973">
              <a:spcBef>
                <a:spcPts val="0"/>
              </a:spcBef>
              <a:buSzTx/>
              <a:buNone/>
              <a:defRPr sz="3800">
                <a:solidFill>
                  <a:srgbClr val="616161"/>
                </a:solidFill>
                <a:latin typeface="Proxima Nova"/>
                <a:ea typeface="Proxima Nova"/>
                <a:cs typeface="Proxima Nova"/>
                <a:sym typeface="Proxima Nova"/>
              </a:defRPr>
            </a:lvl2pPr>
            <a:lvl3pPr marL="0" indent="0" algn="ctr" defTabSz="1733973">
              <a:spcBef>
                <a:spcPts val="0"/>
              </a:spcBef>
              <a:buSzTx/>
              <a:buNone/>
              <a:defRPr sz="3800">
                <a:solidFill>
                  <a:srgbClr val="616161"/>
                </a:solidFill>
                <a:latin typeface="Proxima Nova"/>
                <a:ea typeface="Proxima Nova"/>
                <a:cs typeface="Proxima Nova"/>
                <a:sym typeface="Proxima Nova"/>
              </a:defRPr>
            </a:lvl3pPr>
            <a:lvl4pPr marL="0" indent="0" algn="ctr" defTabSz="1733973">
              <a:spcBef>
                <a:spcPts val="0"/>
              </a:spcBef>
              <a:buSzTx/>
              <a:buNone/>
              <a:defRPr sz="3800">
                <a:solidFill>
                  <a:srgbClr val="616161"/>
                </a:solidFill>
                <a:latin typeface="Proxima Nova"/>
                <a:ea typeface="Proxima Nova"/>
                <a:cs typeface="Proxima Nova"/>
                <a:sym typeface="Proxima Nova"/>
              </a:defRPr>
            </a:lvl4pPr>
            <a:lvl5pPr marL="0" indent="0" algn="ctr" defTabSz="1733973">
              <a:spcBef>
                <a:spcPts val="0"/>
              </a:spcBef>
              <a:buSzTx/>
              <a:buNone/>
              <a:defRPr sz="3800">
                <a:solidFill>
                  <a:srgbClr val="616161"/>
                </a:solidFill>
                <a:latin typeface="Proxima Nova"/>
                <a:ea typeface="Proxima Nova"/>
                <a:cs typeface="Proxima Nova"/>
                <a:sym typeface="Proxima Nova"/>
              </a:defRPr>
            </a:lvl5pPr>
          </a:lstStyle>
          <a:p>
            <a:pPr/>
            <a:r>
              <a:t>Body Level One</a:t>
            </a:r>
          </a:p>
          <a:p>
            <a:pPr lvl="1"/>
            <a:r>
              <a:t>Body Level Two</a:t>
            </a:r>
          </a:p>
          <a:p>
            <a:pPr lvl="2"/>
            <a:r>
              <a:t>Body Level Three</a:t>
            </a:r>
          </a:p>
          <a:p>
            <a:pPr lvl="3"/>
            <a:r>
              <a:t>Body Level Four</a:t>
            </a:r>
          </a:p>
          <a:p>
            <a:pPr lvl="4"/>
            <a:r>
              <a:t>Body Level Five</a:t>
            </a:r>
          </a:p>
        </p:txBody>
      </p:sp>
      <p:sp>
        <p:nvSpPr>
          <p:cNvPr id="209" name="Shape 43"/>
          <p:cNvSpPr txBox="1"/>
          <p:nvPr>
            <p:ph type="body" sz="half" idx="13"/>
          </p:nvPr>
        </p:nvSpPr>
        <p:spPr>
          <a:xfrm>
            <a:off x="7025066" y="2249173"/>
            <a:ext cx="5457068" cy="5255254"/>
          </a:xfrm>
          <a:prstGeom prst="rect">
            <a:avLst/>
          </a:prstGeom>
        </p:spPr>
        <p:txBody>
          <a:bodyPr lIns="130026" tIns="130026" rIns="130026" bIns="130026">
            <a:normAutofit fontScale="100000" lnSpcReduction="0"/>
          </a:bodyPr>
          <a:lstStyle/>
          <a:p>
            <a:pPr marL="0" indent="0" defTabSz="1733973">
              <a:lnSpc>
                <a:spcPct val="115000"/>
              </a:lnSpc>
              <a:spcBef>
                <a:spcPts val="3000"/>
              </a:spcBef>
              <a:buClr>
                <a:srgbClr val="FFFFFF"/>
              </a:buClr>
              <a:buSzPct val="100000"/>
              <a:buFont typeface="Helvetica"/>
              <a:buChar char="●"/>
              <a:defRPr>
                <a:solidFill>
                  <a:srgbClr val="FFFFFF"/>
                </a:solidFill>
                <a:latin typeface="Proxima Nova"/>
                <a:ea typeface="Proxima Nova"/>
                <a:cs typeface="Proxima Nova"/>
                <a:sym typeface="Proxima Nova"/>
              </a:defRPr>
            </a:pPr>
          </a:p>
        </p:txBody>
      </p:sp>
      <p:sp>
        <p:nvSpPr>
          <p:cNvPr id="210" name="Slide Number"/>
          <p:cNvSpPr txBox="1"/>
          <p:nvPr>
            <p:ph type="sldNum" sz="quarter" idx="2"/>
          </p:nvPr>
        </p:nvSpPr>
        <p:spPr>
          <a:xfrm>
            <a:off x="12303065" y="7861497"/>
            <a:ext cx="527027" cy="539454"/>
          </a:xfrm>
          <a:prstGeom prst="rect">
            <a:avLst/>
          </a:prstGeom>
        </p:spPr>
        <p:txBody>
          <a:bodyPr lIns="130026" tIns="130026" rIns="130026" bIns="130026" anchor="ctr"/>
          <a:lstStyle>
            <a:lvl1pPr algn="r" defTabSz="1733973">
              <a:defRPr sz="1800">
                <a:solidFill>
                  <a:srgbClr val="FFFFFF"/>
                </a:solidFill>
                <a:latin typeface="Proxima Nova"/>
                <a:ea typeface="Proxima Nova"/>
                <a:cs typeface="Proxima Nova"/>
                <a:sym typeface="Proxima Nov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body">
    <p:bg>
      <p:bgPr>
        <a:solidFill>
          <a:srgbClr val="FFFFFF"/>
        </a:solidFill>
      </p:bgPr>
    </p:bg>
    <p:spTree>
      <p:nvGrpSpPr>
        <p:cNvPr id="1" name=""/>
        <p:cNvGrpSpPr/>
        <p:nvPr/>
      </p:nvGrpSpPr>
      <p:grpSpPr>
        <a:xfrm>
          <a:off x="0" y="0"/>
          <a:ext cx="0" cy="0"/>
          <a:chOff x="0" y="0"/>
          <a:chExt cx="0" cy="0"/>
        </a:xfrm>
      </p:grpSpPr>
      <p:sp>
        <p:nvSpPr>
          <p:cNvPr id="217" name="Shape 19"/>
          <p:cNvSpPr/>
          <p:nvPr/>
        </p:nvSpPr>
        <p:spPr>
          <a:xfrm>
            <a:off x="-1" y="8395306"/>
            <a:ext cx="13004801" cy="139095"/>
          </a:xfrm>
          <a:prstGeom prst="rect">
            <a:avLst/>
          </a:prstGeom>
          <a:solidFill>
            <a:srgbClr val="63D297"/>
          </a:solidFill>
          <a:ln w="12700">
            <a:miter lim="400000"/>
          </a:ln>
        </p:spPr>
        <p:txBody>
          <a:bodyPr lIns="65023" tIns="65023" rIns="65023" bIns="65023" anchor="ctr"/>
          <a:lstStyle/>
          <a:p>
            <a:pPr algn="l" defTabSz="1733973">
              <a:spcBef>
                <a:spcPts val="0"/>
              </a:spcBef>
              <a:defRPr sz="2600">
                <a:solidFill>
                  <a:srgbClr val="000000"/>
                </a:solidFill>
                <a:latin typeface="Arial"/>
                <a:ea typeface="Arial"/>
                <a:cs typeface="Arial"/>
                <a:sym typeface="Arial"/>
              </a:defRPr>
            </a:pPr>
          </a:p>
        </p:txBody>
      </p:sp>
      <p:sp>
        <p:nvSpPr>
          <p:cNvPr id="218" name="Title Text"/>
          <p:cNvSpPr txBox="1"/>
          <p:nvPr>
            <p:ph type="title"/>
          </p:nvPr>
        </p:nvSpPr>
        <p:spPr>
          <a:xfrm>
            <a:off x="443306" y="1852124"/>
            <a:ext cx="12118188" cy="814508"/>
          </a:xfrm>
          <a:prstGeom prst="rect">
            <a:avLst/>
          </a:prstGeom>
        </p:spPr>
        <p:txBody>
          <a:bodyPr lIns="130026" tIns="130026" rIns="130026" bIns="130026" anchor="t">
            <a:normAutofit fontScale="100000" lnSpcReduction="0"/>
          </a:bodyPr>
          <a:lstStyle>
            <a:lvl1pPr algn="l" defTabSz="1733973">
              <a:lnSpc>
                <a:spcPct val="100000"/>
              </a:lnSpc>
              <a:defRPr sz="5200">
                <a:solidFill>
                  <a:srgbClr val="202729"/>
                </a:solidFill>
                <a:latin typeface="Proxima Nova"/>
                <a:ea typeface="Proxima Nova"/>
                <a:cs typeface="Proxima Nova"/>
                <a:sym typeface="Proxima Nova"/>
              </a:defRPr>
            </a:lvl1pPr>
          </a:lstStyle>
          <a:p>
            <a:pPr/>
            <a:r>
              <a:t>Title Text</a:t>
            </a:r>
          </a:p>
        </p:txBody>
      </p:sp>
      <p:sp>
        <p:nvSpPr>
          <p:cNvPr id="219" name="Body Level One…"/>
          <p:cNvSpPr txBox="1"/>
          <p:nvPr>
            <p:ph type="body" idx="1"/>
          </p:nvPr>
        </p:nvSpPr>
        <p:spPr>
          <a:xfrm>
            <a:off x="443306" y="2858275"/>
            <a:ext cx="12118188" cy="4858881"/>
          </a:xfrm>
          <a:prstGeom prst="rect">
            <a:avLst/>
          </a:prstGeom>
        </p:spPr>
        <p:txBody>
          <a:bodyPr lIns="130026" tIns="130026" rIns="130026" bIns="130026" anchor="t">
            <a:normAutofit fontScale="100000" lnSpcReduction="0"/>
          </a:bodyPr>
          <a:lstStyle>
            <a:lvl1pPr marL="0" indent="0" defTabSz="1733973">
              <a:lnSpc>
                <a:spcPct val="115000"/>
              </a:lnSpc>
              <a:spcBef>
                <a:spcPts val="3000"/>
              </a:spcBef>
              <a:buClr>
                <a:srgbClr val="616161"/>
              </a:buClr>
              <a:buSzPct val="100000"/>
              <a:buFont typeface="Helvetica"/>
              <a:buChar char="●"/>
              <a:defRPr>
                <a:solidFill>
                  <a:srgbClr val="616161"/>
                </a:solidFill>
                <a:latin typeface="Proxima Nova"/>
                <a:ea typeface="Proxima Nova"/>
                <a:cs typeface="Proxima Nova"/>
                <a:sym typeface="Proxima Nova"/>
              </a:defRPr>
            </a:lvl1pPr>
            <a:lvl2pPr marL="0" indent="0" defTabSz="1733973">
              <a:lnSpc>
                <a:spcPct val="115000"/>
              </a:lnSpc>
              <a:spcBef>
                <a:spcPts val="3000"/>
              </a:spcBef>
              <a:buClr>
                <a:srgbClr val="616161"/>
              </a:buClr>
              <a:buSzPct val="100000"/>
              <a:buFont typeface="Helvetica"/>
              <a:buChar char="○"/>
              <a:defRPr>
                <a:solidFill>
                  <a:srgbClr val="616161"/>
                </a:solidFill>
                <a:latin typeface="Proxima Nova"/>
                <a:ea typeface="Proxima Nova"/>
                <a:cs typeface="Proxima Nova"/>
                <a:sym typeface="Proxima Nova"/>
              </a:defRPr>
            </a:lvl2pPr>
            <a:lvl3pPr marL="0" indent="0" defTabSz="1733973">
              <a:lnSpc>
                <a:spcPct val="115000"/>
              </a:lnSpc>
              <a:spcBef>
                <a:spcPts val="3000"/>
              </a:spcBef>
              <a:buClr>
                <a:srgbClr val="616161"/>
              </a:buClr>
              <a:buSzPct val="100000"/>
              <a:buFont typeface="Helvetica"/>
              <a:buChar char="■"/>
              <a:defRPr>
                <a:solidFill>
                  <a:srgbClr val="616161"/>
                </a:solidFill>
                <a:latin typeface="Proxima Nova"/>
                <a:ea typeface="Proxima Nova"/>
                <a:cs typeface="Proxima Nova"/>
                <a:sym typeface="Proxima Nova"/>
              </a:defRPr>
            </a:lvl3pPr>
            <a:lvl4pPr marL="0" indent="0" defTabSz="1733973">
              <a:lnSpc>
                <a:spcPct val="115000"/>
              </a:lnSpc>
              <a:spcBef>
                <a:spcPts val="3000"/>
              </a:spcBef>
              <a:buClr>
                <a:srgbClr val="616161"/>
              </a:buClr>
              <a:buSzPct val="100000"/>
              <a:buFont typeface="Helvetica"/>
              <a:buChar char="●"/>
              <a:defRPr>
                <a:solidFill>
                  <a:srgbClr val="616161"/>
                </a:solidFill>
                <a:latin typeface="Proxima Nova"/>
                <a:ea typeface="Proxima Nova"/>
                <a:cs typeface="Proxima Nova"/>
                <a:sym typeface="Proxima Nova"/>
              </a:defRPr>
            </a:lvl4pPr>
            <a:lvl5pPr marL="0" indent="0" defTabSz="1733973">
              <a:lnSpc>
                <a:spcPct val="115000"/>
              </a:lnSpc>
              <a:spcBef>
                <a:spcPts val="3000"/>
              </a:spcBef>
              <a:buClr>
                <a:srgbClr val="616161"/>
              </a:buClr>
              <a:buSzPct val="100000"/>
              <a:buFont typeface="Helvetica"/>
              <a:buChar char="○"/>
              <a:defRPr>
                <a:solidFill>
                  <a:srgbClr val="616161"/>
                </a:solidFill>
                <a:latin typeface="Proxima Nova"/>
                <a:ea typeface="Proxima Nova"/>
                <a:cs typeface="Proxima Nova"/>
                <a:sym typeface="Proxima Nova"/>
              </a:defRPr>
            </a:lvl5pPr>
          </a:lstStyle>
          <a:p>
            <a:pPr/>
            <a:r>
              <a:t>Body Level One</a:t>
            </a:r>
          </a:p>
          <a:p>
            <a:pPr lvl="1"/>
            <a:r>
              <a:t>Body Level Two</a:t>
            </a:r>
          </a:p>
          <a:p>
            <a:pPr lvl="2"/>
            <a:r>
              <a:t>Body Level Three</a:t>
            </a:r>
          </a:p>
          <a:p>
            <a:pPr lvl="3"/>
            <a:r>
              <a:t>Body Level Four</a:t>
            </a:r>
          </a:p>
          <a:p>
            <a:pPr lvl="4"/>
            <a:r>
              <a:t>Body Level Five</a:t>
            </a:r>
          </a:p>
        </p:txBody>
      </p:sp>
      <p:sp>
        <p:nvSpPr>
          <p:cNvPr id="220" name="Slide Number"/>
          <p:cNvSpPr txBox="1"/>
          <p:nvPr>
            <p:ph type="sldNum" sz="quarter" idx="2"/>
          </p:nvPr>
        </p:nvSpPr>
        <p:spPr>
          <a:xfrm>
            <a:off x="12303065" y="7861497"/>
            <a:ext cx="527027" cy="539454"/>
          </a:xfrm>
          <a:prstGeom prst="rect">
            <a:avLst/>
          </a:prstGeom>
        </p:spPr>
        <p:txBody>
          <a:bodyPr lIns="130026" tIns="130026" rIns="130026" bIns="130026" anchor="ctr"/>
          <a:lstStyle>
            <a:lvl1pPr algn="r" defTabSz="1733973">
              <a:defRPr sz="1800">
                <a:solidFill>
                  <a:srgbClr val="202729"/>
                </a:solidFill>
                <a:latin typeface="Proxima Nova"/>
                <a:ea typeface="Proxima Nova"/>
                <a:cs typeface="Proxima Nova"/>
                <a:sym typeface="Proxima Nov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header">
    <p:bg>
      <p:bgPr>
        <a:solidFill>
          <a:srgbClr val="202729"/>
        </a:solidFill>
      </p:bgPr>
    </p:bg>
    <p:spTree>
      <p:nvGrpSpPr>
        <p:cNvPr id="1" name=""/>
        <p:cNvGrpSpPr/>
        <p:nvPr/>
      </p:nvGrpSpPr>
      <p:grpSpPr>
        <a:xfrm>
          <a:off x="0" y="0"/>
          <a:ext cx="0" cy="0"/>
          <a:chOff x="0" y="0"/>
          <a:chExt cx="0" cy="0"/>
        </a:xfrm>
      </p:grpSpPr>
      <p:sp>
        <p:nvSpPr>
          <p:cNvPr id="227" name="Shape 15"/>
          <p:cNvSpPr/>
          <p:nvPr/>
        </p:nvSpPr>
        <p:spPr>
          <a:xfrm>
            <a:off x="-1" y="5483235"/>
            <a:ext cx="13004802" cy="1"/>
          </a:xfrm>
          <a:prstGeom prst="line">
            <a:avLst/>
          </a:prstGeom>
          <a:ln w="25400">
            <a:solidFill>
              <a:srgbClr val="63D297"/>
            </a:solidFill>
          </a:ln>
        </p:spPr>
        <p:txBody>
          <a:bodyPr lIns="65023" tIns="65023" rIns="65023" bIns="65023"/>
          <a:lstStyle/>
          <a:p>
            <a:pPr algn="l" defTabSz="1733973">
              <a:spcBef>
                <a:spcPts val="0"/>
              </a:spcBef>
              <a:defRPr sz="2600">
                <a:solidFill>
                  <a:srgbClr val="202729"/>
                </a:solidFill>
                <a:latin typeface="Arial"/>
                <a:ea typeface="Arial"/>
                <a:cs typeface="Arial"/>
                <a:sym typeface="Arial"/>
              </a:defRPr>
            </a:pPr>
          </a:p>
        </p:txBody>
      </p:sp>
      <p:sp>
        <p:nvSpPr>
          <p:cNvPr id="228" name="Title Text"/>
          <p:cNvSpPr txBox="1"/>
          <p:nvPr>
            <p:ph type="title"/>
          </p:nvPr>
        </p:nvSpPr>
        <p:spPr>
          <a:xfrm>
            <a:off x="725973" y="4145279"/>
            <a:ext cx="11552854" cy="1107628"/>
          </a:xfrm>
          <a:prstGeom prst="rect">
            <a:avLst/>
          </a:prstGeom>
        </p:spPr>
        <p:txBody>
          <a:bodyPr lIns="130026" tIns="130026" rIns="130026" bIns="130026" anchor="b">
            <a:normAutofit fontScale="100000" lnSpcReduction="0"/>
          </a:bodyPr>
          <a:lstStyle>
            <a:lvl1pPr algn="l" defTabSz="1733973">
              <a:lnSpc>
                <a:spcPct val="100000"/>
              </a:lnSpc>
              <a:defRPr>
                <a:solidFill>
                  <a:srgbClr val="FFFFFF"/>
                </a:solidFill>
                <a:latin typeface="Proxima Nova"/>
                <a:ea typeface="Proxima Nova"/>
                <a:cs typeface="Proxima Nova"/>
                <a:sym typeface="Proxima Nova"/>
              </a:defRPr>
            </a:lvl1pPr>
          </a:lstStyle>
          <a:p>
            <a:pPr/>
            <a:r>
              <a:t>Title Text</a:t>
            </a:r>
          </a:p>
        </p:txBody>
      </p:sp>
      <p:sp>
        <p:nvSpPr>
          <p:cNvPr id="229" name="Slide Number"/>
          <p:cNvSpPr txBox="1"/>
          <p:nvPr>
            <p:ph type="sldNum" sz="quarter" idx="2"/>
          </p:nvPr>
        </p:nvSpPr>
        <p:spPr>
          <a:xfrm>
            <a:off x="12303065" y="7861497"/>
            <a:ext cx="527027" cy="539454"/>
          </a:xfrm>
          <a:prstGeom prst="rect">
            <a:avLst/>
          </a:prstGeom>
        </p:spPr>
        <p:txBody>
          <a:bodyPr lIns="130026" tIns="130026" rIns="130026" bIns="130026" anchor="ctr"/>
          <a:lstStyle>
            <a:lvl1pPr algn="r" defTabSz="1733973">
              <a:defRPr sz="1800">
                <a:solidFill>
                  <a:srgbClr val="FFFFFF"/>
                </a:solidFill>
                <a:latin typeface="Proxima Nova"/>
                <a:ea typeface="Proxima Nova"/>
                <a:cs typeface="Proxima Nova"/>
                <a:sym typeface="Proxima Nov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2 Column">
    <p:spTree>
      <p:nvGrpSpPr>
        <p:cNvPr id="1" name=""/>
        <p:cNvGrpSpPr/>
        <p:nvPr/>
      </p:nvGrpSpPr>
      <p:grpSpPr>
        <a:xfrm>
          <a:off x="0" y="0"/>
          <a:ext cx="0" cy="0"/>
          <a:chOff x="0" y="0"/>
          <a:chExt cx="0" cy="0"/>
        </a:xfrm>
      </p:grpSpPr>
      <p:sp>
        <p:nvSpPr>
          <p:cNvPr id="65" name="Title Text"/>
          <p:cNvSpPr txBox="1"/>
          <p:nvPr>
            <p:ph type="title"/>
          </p:nvPr>
        </p:nvSpPr>
        <p:spPr>
          <a:prstGeom prst="rect">
            <a:avLst/>
          </a:prstGeom>
        </p:spPr>
        <p:txBody>
          <a:bodyPr/>
          <a:lstStyle/>
          <a:p>
            <a:pPr/>
            <a:r>
              <a:t>Title Text</a:t>
            </a:r>
          </a:p>
        </p:txBody>
      </p:sp>
      <p:sp>
        <p:nvSpPr>
          <p:cNvPr id="66" name="Body Level One…"/>
          <p:cNvSpPr txBox="1"/>
          <p:nvPr>
            <p:ph type="body" idx="1"/>
          </p:nvPr>
        </p:nvSpPr>
        <p:spPr>
          <a:prstGeom prst="rect">
            <a:avLst/>
          </a:prstGeom>
        </p:spPr>
        <p:txBody>
          <a:bodyPr numCol="2" spcCol="546100" anchor="t"/>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6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4" name="Body Level One…"/>
          <p:cNvSpPr txBox="1"/>
          <p:nvPr>
            <p:ph type="body" idx="1"/>
          </p:nvPr>
        </p:nvSpPr>
        <p:spPr>
          <a:xfrm>
            <a:off x="1041400" y="1549400"/>
            <a:ext cx="10922000" cy="6667500"/>
          </a:xfrm>
          <a:prstGeom prst="rect">
            <a:avLst/>
          </a:prstGeom>
        </p:spPr>
        <p:txBody>
          <a:bodyPr/>
          <a:lstStyle>
            <a:lvl1pPr>
              <a:spcBef>
                <a:spcPts val="4800"/>
              </a:spcBef>
              <a:buBlip>
                <a:blip r:embed="rId2"/>
              </a:buBlip>
            </a:lvl1pPr>
            <a:lvl2pPr>
              <a:spcBef>
                <a:spcPts val="4800"/>
              </a:spcBef>
              <a:buBlip>
                <a:blip r:embed="rId2"/>
              </a:buBlip>
            </a:lvl2pPr>
            <a:lvl3pPr>
              <a:spcBef>
                <a:spcPts val="4800"/>
              </a:spcBef>
              <a:buBlip>
                <a:blip r:embed="rId2"/>
              </a:buBlip>
            </a:lvl3pPr>
            <a:lvl4pPr>
              <a:spcBef>
                <a:spcPts val="4800"/>
              </a:spcBef>
              <a:buBlip>
                <a:blip r:embed="rId2"/>
              </a:buBlip>
            </a:lvl4pPr>
            <a:lvl5pPr>
              <a:spcBef>
                <a:spcPts val="4800"/>
              </a:spcBef>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spTree>
      <p:nvGrpSpPr>
        <p:cNvPr id="1" name=""/>
        <p:cNvGrpSpPr/>
        <p:nvPr/>
      </p:nvGrpSpPr>
      <p:grpSpPr>
        <a:xfrm>
          <a:off x="0" y="0"/>
          <a:ext cx="0" cy="0"/>
          <a:chOff x="0" y="0"/>
          <a:chExt cx="0" cy="0"/>
        </a:xfrm>
      </p:grpSpPr>
      <p:sp>
        <p:nvSpPr>
          <p:cNvPr id="82" name="Rectangle"/>
          <p:cNvSpPr/>
          <p:nvPr/>
        </p:nvSpPr>
        <p:spPr>
          <a:xfrm>
            <a:off x="406400" y="406400"/>
            <a:ext cx="12192000" cy="8940800"/>
          </a:xfrm>
          <a:prstGeom prst="rect">
            <a:avLst/>
          </a:prstGeom>
          <a:solidFill>
            <a:srgbClr val="C2C3C4">
              <a:alpha val="40000"/>
            </a:srgbClr>
          </a:solidFill>
          <a:ln w="12700">
            <a:miter lim="400000"/>
          </a:ln>
        </p:spPr>
        <p:txBody>
          <a:bodyPr lIns="50800" tIns="50800" rIns="50800" bIns="50800" anchor="ctr"/>
          <a:lstStyle/>
          <a:p>
            <a:pPr>
              <a:spcBef>
                <a:spcPts val="0"/>
              </a:spcBef>
              <a:defRPr sz="3800">
                <a:solidFill>
                  <a:srgbClr val="FFFFFF"/>
                </a:solidFill>
                <a:effectLst>
                  <a:outerShdw sx="100000" sy="100000" kx="0" ky="0" algn="b" rotWithShape="0" blurRad="38100" dist="12700" dir="5400000">
                    <a:srgbClr val="000000">
                      <a:alpha val="50000"/>
                    </a:srgbClr>
                  </a:outerShdw>
                </a:effectLst>
              </a:defRPr>
            </a:pPr>
          </a:p>
        </p:txBody>
      </p:sp>
      <p:sp>
        <p:nvSpPr>
          <p:cNvPr id="8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90" name="Title Text"/>
          <p:cNvSpPr txBox="1"/>
          <p:nvPr>
            <p:ph type="title"/>
          </p:nvPr>
        </p:nvSpPr>
        <p:spPr>
          <a:prstGeom prst="rect">
            <a:avLst/>
          </a:prstGeom>
        </p:spPr>
        <p:txBody>
          <a:bodyPr/>
          <a:lstStyle/>
          <a:p>
            <a:pPr/>
            <a:r>
              <a:t>Title Text</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 Center">
    <p:spTree>
      <p:nvGrpSpPr>
        <p:cNvPr id="1" name=""/>
        <p:cNvGrpSpPr/>
        <p:nvPr/>
      </p:nvGrpSpPr>
      <p:grpSpPr>
        <a:xfrm>
          <a:off x="0" y="0"/>
          <a:ext cx="0" cy="0"/>
          <a:chOff x="0" y="0"/>
          <a:chExt cx="0" cy="0"/>
        </a:xfrm>
      </p:grpSpPr>
      <p:grpSp>
        <p:nvGrpSpPr>
          <p:cNvPr id="100" name="Group"/>
          <p:cNvGrpSpPr/>
          <p:nvPr/>
        </p:nvGrpSpPr>
        <p:grpSpPr>
          <a:xfrm>
            <a:off x="406400" y="3664972"/>
            <a:ext cx="12192000" cy="76201"/>
            <a:chOff x="0" y="0"/>
            <a:chExt cx="12192000" cy="76200"/>
          </a:xfrm>
        </p:grpSpPr>
        <p:sp>
          <p:nvSpPr>
            <p:cNvPr id="98" name="Line"/>
            <p:cNvSpPr/>
            <p:nvPr/>
          </p:nvSpPr>
          <p:spPr>
            <a:xfrm flipH="1" flipV="1">
              <a:off x="0" y="0"/>
              <a:ext cx="12192000" cy="4"/>
            </a:xfrm>
            <a:prstGeom prst="line">
              <a:avLst/>
            </a:prstGeom>
            <a:noFill/>
            <a:ln w="12700" cap="flat">
              <a:solidFill>
                <a:srgbClr val="818181"/>
              </a:solidFill>
              <a:prstDash val="solid"/>
              <a:miter lim="400000"/>
            </a:ln>
            <a:effectLst/>
          </p:spPr>
          <p:txBody>
            <a:bodyPr wrap="square" lIns="0" tIns="0" rIns="0" bIns="0" numCol="1" anchor="t">
              <a:noAutofit/>
            </a:bodyPr>
            <a:lstStyle/>
            <a:p>
              <a:pPr algn="l" defTabSz="457200">
                <a:spcBef>
                  <a:spcPts val="0"/>
                </a:spcBef>
                <a:defRPr sz="1200">
                  <a:solidFill>
                    <a:srgbClr val="000000"/>
                  </a:solidFill>
                  <a:latin typeface="Helvetica"/>
                  <a:ea typeface="Helvetica"/>
                  <a:cs typeface="Helvetica"/>
                  <a:sym typeface="Helvetica"/>
                </a:defRPr>
              </a:pPr>
            </a:p>
          </p:txBody>
        </p:sp>
        <p:sp>
          <p:nvSpPr>
            <p:cNvPr id="99" name="Line"/>
            <p:cNvSpPr/>
            <p:nvPr/>
          </p:nvSpPr>
          <p:spPr>
            <a:xfrm flipH="1" flipV="1">
              <a:off x="0" y="76196"/>
              <a:ext cx="12192000" cy="5"/>
            </a:xfrm>
            <a:prstGeom prst="line">
              <a:avLst/>
            </a:prstGeom>
            <a:noFill/>
            <a:ln w="12700" cap="flat">
              <a:solidFill>
                <a:srgbClr val="818181"/>
              </a:solidFill>
              <a:prstDash val="solid"/>
              <a:miter lim="400000"/>
            </a:ln>
            <a:effectLst/>
          </p:spPr>
          <p:txBody>
            <a:bodyPr wrap="square" lIns="0" tIns="0" rIns="0" bIns="0" numCol="1" anchor="t">
              <a:noAutofit/>
            </a:bodyPr>
            <a:lstStyle/>
            <a:p>
              <a:pPr algn="l" defTabSz="457200">
                <a:spcBef>
                  <a:spcPts val="0"/>
                </a:spcBef>
                <a:defRPr sz="1200">
                  <a:solidFill>
                    <a:srgbClr val="000000"/>
                  </a:solidFill>
                  <a:latin typeface="Helvetica"/>
                  <a:ea typeface="Helvetica"/>
                  <a:cs typeface="Helvetica"/>
                  <a:sym typeface="Helvetica"/>
                </a:defRPr>
              </a:pPr>
            </a:p>
          </p:txBody>
        </p:sp>
      </p:grpSp>
      <p:grpSp>
        <p:nvGrpSpPr>
          <p:cNvPr id="103" name="Group"/>
          <p:cNvGrpSpPr/>
          <p:nvPr/>
        </p:nvGrpSpPr>
        <p:grpSpPr>
          <a:xfrm>
            <a:off x="406400" y="5989072"/>
            <a:ext cx="12192000" cy="76202"/>
            <a:chOff x="0" y="0"/>
            <a:chExt cx="12192000" cy="76200"/>
          </a:xfrm>
        </p:grpSpPr>
        <p:sp>
          <p:nvSpPr>
            <p:cNvPr id="101" name="Line"/>
            <p:cNvSpPr/>
            <p:nvPr/>
          </p:nvSpPr>
          <p:spPr>
            <a:xfrm flipH="1" flipV="1">
              <a:off x="0" y="0"/>
              <a:ext cx="12192000" cy="4"/>
            </a:xfrm>
            <a:prstGeom prst="line">
              <a:avLst/>
            </a:prstGeom>
            <a:noFill/>
            <a:ln w="12700" cap="flat">
              <a:solidFill>
                <a:srgbClr val="818181"/>
              </a:solidFill>
              <a:prstDash val="solid"/>
              <a:miter lim="400000"/>
            </a:ln>
            <a:effectLst/>
          </p:spPr>
          <p:txBody>
            <a:bodyPr wrap="square" lIns="0" tIns="0" rIns="0" bIns="0" numCol="1" anchor="t">
              <a:noAutofit/>
            </a:bodyPr>
            <a:lstStyle/>
            <a:p>
              <a:pPr algn="l" defTabSz="457200">
                <a:spcBef>
                  <a:spcPts val="0"/>
                </a:spcBef>
                <a:defRPr sz="1200">
                  <a:solidFill>
                    <a:srgbClr val="000000"/>
                  </a:solidFill>
                  <a:latin typeface="Helvetica"/>
                  <a:ea typeface="Helvetica"/>
                  <a:cs typeface="Helvetica"/>
                  <a:sym typeface="Helvetica"/>
                </a:defRPr>
              </a:pPr>
            </a:p>
          </p:txBody>
        </p:sp>
        <p:sp>
          <p:nvSpPr>
            <p:cNvPr id="102" name="Line"/>
            <p:cNvSpPr/>
            <p:nvPr/>
          </p:nvSpPr>
          <p:spPr>
            <a:xfrm flipH="1" flipV="1">
              <a:off x="0" y="76196"/>
              <a:ext cx="12192000" cy="5"/>
            </a:xfrm>
            <a:prstGeom prst="line">
              <a:avLst/>
            </a:prstGeom>
            <a:noFill/>
            <a:ln w="12700" cap="flat">
              <a:solidFill>
                <a:srgbClr val="818181"/>
              </a:solidFill>
              <a:prstDash val="solid"/>
              <a:miter lim="400000"/>
            </a:ln>
            <a:effectLst/>
          </p:spPr>
          <p:txBody>
            <a:bodyPr wrap="square" lIns="0" tIns="0" rIns="0" bIns="0" numCol="1" anchor="t">
              <a:noAutofit/>
            </a:bodyPr>
            <a:lstStyle/>
            <a:p>
              <a:pPr algn="l" defTabSz="457200">
                <a:spcBef>
                  <a:spcPts val="0"/>
                </a:spcBef>
                <a:defRPr sz="1200">
                  <a:solidFill>
                    <a:srgbClr val="000000"/>
                  </a:solidFill>
                  <a:latin typeface="Helvetica"/>
                  <a:ea typeface="Helvetica"/>
                  <a:cs typeface="Helvetica"/>
                  <a:sym typeface="Helvetica"/>
                </a:defRPr>
              </a:pPr>
            </a:p>
          </p:txBody>
        </p:sp>
      </p:grpSp>
      <p:sp>
        <p:nvSpPr>
          <p:cNvPr id="104" name="Title Text"/>
          <p:cNvSpPr txBox="1"/>
          <p:nvPr>
            <p:ph type="title"/>
          </p:nvPr>
        </p:nvSpPr>
        <p:spPr>
          <a:xfrm>
            <a:off x="812800" y="3784600"/>
            <a:ext cx="11379200" cy="2184400"/>
          </a:xfrm>
          <a:prstGeom prst="rect">
            <a:avLst/>
          </a:prstGeom>
        </p:spPr>
        <p:txBody>
          <a:bodyPr/>
          <a:lstStyle>
            <a:lvl1pPr>
              <a:lnSpc>
                <a:spcPct val="90000"/>
              </a:lnSpc>
              <a:defRPr cap="all"/>
            </a:lvl1pPr>
          </a:lstStyle>
          <a:p>
            <a:pPr/>
            <a:r>
              <a:t>Title Text</a:t>
            </a:r>
          </a:p>
        </p:txBody>
      </p:sp>
      <p:sp>
        <p:nvSpPr>
          <p:cNvPr id="10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112" name="Image"/>
          <p:cNvSpPr/>
          <p:nvPr>
            <p:ph type="pic" sz="half" idx="13"/>
          </p:nvPr>
        </p:nvSpPr>
        <p:spPr>
          <a:xfrm>
            <a:off x="3009900" y="3632200"/>
            <a:ext cx="7010400" cy="5257800"/>
          </a:xfrm>
          <a:prstGeom prst="rect">
            <a:avLst/>
          </a:prstGeom>
        </p:spPr>
        <p:txBody>
          <a:bodyPr lIns="91439" tIns="45719" rIns="91439" bIns="45719" anchor="t"/>
          <a:lstStyle/>
          <a:p>
            <a:pPr/>
          </a:p>
        </p:txBody>
      </p:sp>
      <p:sp>
        <p:nvSpPr>
          <p:cNvPr id="113" name="Title Text"/>
          <p:cNvSpPr txBox="1"/>
          <p:nvPr>
            <p:ph type="title"/>
          </p:nvPr>
        </p:nvSpPr>
        <p:spPr>
          <a:prstGeom prst="rect">
            <a:avLst/>
          </a:prstGeom>
        </p:spPr>
        <p:txBody>
          <a:bodyPr/>
          <a:lstStyle/>
          <a:p>
            <a:pPr/>
            <a:r>
              <a:t>Title Text</a:t>
            </a:r>
          </a:p>
        </p:txBody>
      </p:sp>
      <p:sp>
        <p:nvSpPr>
          <p:cNvPr id="1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Panoramic">
    <p:spTree>
      <p:nvGrpSpPr>
        <p:cNvPr id="1" name=""/>
        <p:cNvGrpSpPr/>
        <p:nvPr/>
      </p:nvGrpSpPr>
      <p:grpSpPr>
        <a:xfrm>
          <a:off x="0" y="0"/>
          <a:ext cx="0" cy="0"/>
          <a:chOff x="0" y="0"/>
          <a:chExt cx="0" cy="0"/>
        </a:xfrm>
      </p:grpSpPr>
      <p:grpSp>
        <p:nvGrpSpPr>
          <p:cNvPr id="123" name="Group"/>
          <p:cNvGrpSpPr/>
          <p:nvPr/>
        </p:nvGrpSpPr>
        <p:grpSpPr>
          <a:xfrm>
            <a:off x="406400" y="401072"/>
            <a:ext cx="12192000" cy="76202"/>
            <a:chOff x="0" y="0"/>
            <a:chExt cx="12192000" cy="76200"/>
          </a:xfrm>
        </p:grpSpPr>
        <p:sp>
          <p:nvSpPr>
            <p:cNvPr id="121" name="Line"/>
            <p:cNvSpPr/>
            <p:nvPr/>
          </p:nvSpPr>
          <p:spPr>
            <a:xfrm flipH="1" flipV="1">
              <a:off x="0" y="0"/>
              <a:ext cx="12192000" cy="4"/>
            </a:xfrm>
            <a:prstGeom prst="line">
              <a:avLst/>
            </a:prstGeom>
            <a:noFill/>
            <a:ln w="12700" cap="flat">
              <a:solidFill>
                <a:srgbClr val="818181"/>
              </a:solidFill>
              <a:prstDash val="solid"/>
              <a:miter lim="400000"/>
            </a:ln>
            <a:effectLst/>
          </p:spPr>
          <p:txBody>
            <a:bodyPr wrap="square" lIns="0" tIns="0" rIns="0" bIns="0" numCol="1" anchor="t">
              <a:noAutofit/>
            </a:bodyPr>
            <a:lstStyle/>
            <a:p>
              <a:pPr algn="l" defTabSz="457200">
                <a:spcBef>
                  <a:spcPts val="0"/>
                </a:spcBef>
                <a:defRPr sz="1200">
                  <a:solidFill>
                    <a:srgbClr val="000000"/>
                  </a:solidFill>
                  <a:latin typeface="Helvetica"/>
                  <a:ea typeface="Helvetica"/>
                  <a:cs typeface="Helvetica"/>
                  <a:sym typeface="Helvetica"/>
                </a:defRPr>
              </a:pPr>
            </a:p>
          </p:txBody>
        </p:sp>
        <p:sp>
          <p:nvSpPr>
            <p:cNvPr id="122" name="Line"/>
            <p:cNvSpPr/>
            <p:nvPr/>
          </p:nvSpPr>
          <p:spPr>
            <a:xfrm flipH="1" flipV="1">
              <a:off x="0" y="76196"/>
              <a:ext cx="12192000" cy="5"/>
            </a:xfrm>
            <a:prstGeom prst="line">
              <a:avLst/>
            </a:prstGeom>
            <a:noFill/>
            <a:ln w="12700" cap="flat">
              <a:solidFill>
                <a:srgbClr val="818181"/>
              </a:solidFill>
              <a:prstDash val="solid"/>
              <a:miter lim="400000"/>
            </a:ln>
            <a:effectLst/>
          </p:spPr>
          <p:txBody>
            <a:bodyPr wrap="square" lIns="0" tIns="0" rIns="0" bIns="0" numCol="1" anchor="t">
              <a:noAutofit/>
            </a:bodyPr>
            <a:lstStyle/>
            <a:p>
              <a:pPr algn="l" defTabSz="457200">
                <a:spcBef>
                  <a:spcPts val="0"/>
                </a:spcBef>
                <a:defRPr sz="1200">
                  <a:solidFill>
                    <a:srgbClr val="000000"/>
                  </a:solidFill>
                  <a:latin typeface="Helvetica"/>
                  <a:ea typeface="Helvetica"/>
                  <a:cs typeface="Helvetica"/>
                  <a:sym typeface="Helvetica"/>
                </a:defRPr>
              </a:pPr>
            </a:p>
          </p:txBody>
        </p:sp>
      </p:grpSp>
      <p:grpSp>
        <p:nvGrpSpPr>
          <p:cNvPr id="128" name="Group"/>
          <p:cNvGrpSpPr/>
          <p:nvPr/>
        </p:nvGrpSpPr>
        <p:grpSpPr>
          <a:xfrm>
            <a:off x="11455400" y="1917700"/>
            <a:ext cx="1104901" cy="180474"/>
            <a:chOff x="0" y="0"/>
            <a:chExt cx="1104900" cy="180473"/>
          </a:xfrm>
        </p:grpSpPr>
        <p:pic>
          <p:nvPicPr>
            <p:cNvPr id="124" name="headlines_star.pdf" descr="headlines_star.pdf"/>
            <p:cNvPicPr>
              <a:picLocks noChangeAspect="1"/>
            </p:cNvPicPr>
            <p:nvPr/>
          </p:nvPicPr>
          <p:blipFill>
            <a:blip r:embed="rId2">
              <a:alphaModFix amt="52999"/>
              <a:extLst/>
            </a:blip>
            <a:stretch>
              <a:fillRect/>
            </a:stretch>
          </p:blipFill>
          <p:spPr>
            <a:xfrm>
              <a:off x="914400" y="0"/>
              <a:ext cx="190501" cy="180474"/>
            </a:xfrm>
            <a:prstGeom prst="rect">
              <a:avLst/>
            </a:prstGeom>
            <a:ln w="12700" cap="flat">
              <a:noFill/>
              <a:miter lim="400000"/>
            </a:ln>
            <a:effectLst/>
          </p:spPr>
        </p:pic>
        <p:pic>
          <p:nvPicPr>
            <p:cNvPr id="125" name="headlines_star.pdf" descr="headlines_star.pdf"/>
            <p:cNvPicPr>
              <a:picLocks noChangeAspect="1"/>
            </p:cNvPicPr>
            <p:nvPr/>
          </p:nvPicPr>
          <p:blipFill>
            <a:blip r:embed="rId2">
              <a:alphaModFix amt="52999"/>
              <a:extLst/>
            </a:blip>
            <a:stretch>
              <a:fillRect/>
            </a:stretch>
          </p:blipFill>
          <p:spPr>
            <a:xfrm>
              <a:off x="609600" y="0"/>
              <a:ext cx="190501" cy="180474"/>
            </a:xfrm>
            <a:prstGeom prst="rect">
              <a:avLst/>
            </a:prstGeom>
            <a:ln w="12700" cap="flat">
              <a:noFill/>
              <a:miter lim="400000"/>
            </a:ln>
            <a:effectLst/>
          </p:spPr>
        </p:pic>
        <p:pic>
          <p:nvPicPr>
            <p:cNvPr id="126" name="headlines_star.pdf" descr="headlines_star.pdf"/>
            <p:cNvPicPr>
              <a:picLocks noChangeAspect="1"/>
            </p:cNvPicPr>
            <p:nvPr/>
          </p:nvPicPr>
          <p:blipFill>
            <a:blip r:embed="rId2">
              <a:alphaModFix amt="52999"/>
              <a:extLst/>
            </a:blip>
            <a:stretch>
              <a:fillRect/>
            </a:stretch>
          </p:blipFill>
          <p:spPr>
            <a:xfrm>
              <a:off x="304800" y="0"/>
              <a:ext cx="190501" cy="180474"/>
            </a:xfrm>
            <a:prstGeom prst="rect">
              <a:avLst/>
            </a:prstGeom>
            <a:ln w="12700" cap="flat">
              <a:noFill/>
              <a:miter lim="400000"/>
            </a:ln>
            <a:effectLst/>
          </p:spPr>
        </p:pic>
        <p:pic>
          <p:nvPicPr>
            <p:cNvPr id="127" name="headlines_star.pdf" descr="headlines_star.pdf"/>
            <p:cNvPicPr>
              <a:picLocks noChangeAspect="1"/>
            </p:cNvPicPr>
            <p:nvPr/>
          </p:nvPicPr>
          <p:blipFill>
            <a:blip r:embed="rId2">
              <a:alphaModFix amt="52999"/>
              <a:extLst/>
            </a:blip>
            <a:stretch>
              <a:fillRect/>
            </a:stretch>
          </p:blipFill>
          <p:spPr>
            <a:xfrm>
              <a:off x="0" y="0"/>
              <a:ext cx="190501" cy="180474"/>
            </a:xfrm>
            <a:prstGeom prst="rect">
              <a:avLst/>
            </a:prstGeom>
            <a:ln w="12700" cap="flat">
              <a:noFill/>
              <a:miter lim="400000"/>
            </a:ln>
            <a:effectLst/>
          </p:spPr>
        </p:pic>
      </p:grpSp>
      <p:grpSp>
        <p:nvGrpSpPr>
          <p:cNvPr id="133" name="Group"/>
          <p:cNvGrpSpPr/>
          <p:nvPr/>
        </p:nvGrpSpPr>
        <p:grpSpPr>
          <a:xfrm>
            <a:off x="457200" y="1917700"/>
            <a:ext cx="1104901" cy="180474"/>
            <a:chOff x="0" y="0"/>
            <a:chExt cx="1104900" cy="180473"/>
          </a:xfrm>
        </p:grpSpPr>
        <p:pic>
          <p:nvPicPr>
            <p:cNvPr id="129" name="headlines_star.pdf" descr="headlines_star.pdf"/>
            <p:cNvPicPr>
              <a:picLocks noChangeAspect="1"/>
            </p:cNvPicPr>
            <p:nvPr/>
          </p:nvPicPr>
          <p:blipFill>
            <a:blip r:embed="rId2">
              <a:alphaModFix amt="52999"/>
              <a:extLst/>
            </a:blip>
            <a:stretch>
              <a:fillRect/>
            </a:stretch>
          </p:blipFill>
          <p:spPr>
            <a:xfrm>
              <a:off x="914400" y="0"/>
              <a:ext cx="190501" cy="180474"/>
            </a:xfrm>
            <a:prstGeom prst="rect">
              <a:avLst/>
            </a:prstGeom>
            <a:ln w="12700" cap="flat">
              <a:noFill/>
              <a:miter lim="400000"/>
            </a:ln>
            <a:effectLst/>
          </p:spPr>
        </p:pic>
        <p:pic>
          <p:nvPicPr>
            <p:cNvPr id="130" name="headlines_star.pdf" descr="headlines_star.pdf"/>
            <p:cNvPicPr>
              <a:picLocks noChangeAspect="1"/>
            </p:cNvPicPr>
            <p:nvPr/>
          </p:nvPicPr>
          <p:blipFill>
            <a:blip r:embed="rId2">
              <a:alphaModFix amt="52999"/>
              <a:extLst/>
            </a:blip>
            <a:stretch>
              <a:fillRect/>
            </a:stretch>
          </p:blipFill>
          <p:spPr>
            <a:xfrm>
              <a:off x="609600" y="0"/>
              <a:ext cx="190501" cy="180474"/>
            </a:xfrm>
            <a:prstGeom prst="rect">
              <a:avLst/>
            </a:prstGeom>
            <a:ln w="12700" cap="flat">
              <a:noFill/>
              <a:miter lim="400000"/>
            </a:ln>
            <a:effectLst/>
          </p:spPr>
        </p:pic>
        <p:pic>
          <p:nvPicPr>
            <p:cNvPr id="131" name="headlines_star.pdf" descr="headlines_star.pdf"/>
            <p:cNvPicPr>
              <a:picLocks noChangeAspect="1"/>
            </p:cNvPicPr>
            <p:nvPr/>
          </p:nvPicPr>
          <p:blipFill>
            <a:blip r:embed="rId2">
              <a:alphaModFix amt="52999"/>
              <a:extLst/>
            </a:blip>
            <a:stretch>
              <a:fillRect/>
            </a:stretch>
          </p:blipFill>
          <p:spPr>
            <a:xfrm>
              <a:off x="304800" y="0"/>
              <a:ext cx="190501" cy="180474"/>
            </a:xfrm>
            <a:prstGeom prst="rect">
              <a:avLst/>
            </a:prstGeom>
            <a:ln w="12700" cap="flat">
              <a:noFill/>
              <a:miter lim="400000"/>
            </a:ln>
            <a:effectLst/>
          </p:spPr>
        </p:pic>
        <p:pic>
          <p:nvPicPr>
            <p:cNvPr id="132" name="headlines_star.pdf" descr="headlines_star.pdf"/>
            <p:cNvPicPr>
              <a:picLocks noChangeAspect="1"/>
            </p:cNvPicPr>
            <p:nvPr/>
          </p:nvPicPr>
          <p:blipFill>
            <a:blip r:embed="rId2">
              <a:alphaModFix amt="52999"/>
              <a:extLst/>
            </a:blip>
            <a:stretch>
              <a:fillRect/>
            </a:stretch>
          </p:blipFill>
          <p:spPr>
            <a:xfrm>
              <a:off x="0" y="0"/>
              <a:ext cx="190501" cy="180474"/>
            </a:xfrm>
            <a:prstGeom prst="rect">
              <a:avLst/>
            </a:prstGeom>
            <a:ln w="12700" cap="flat">
              <a:noFill/>
              <a:miter lim="400000"/>
            </a:ln>
            <a:effectLst/>
          </p:spPr>
        </p:pic>
      </p:grpSp>
      <p:grpSp>
        <p:nvGrpSpPr>
          <p:cNvPr id="141" name="Group"/>
          <p:cNvGrpSpPr/>
          <p:nvPr/>
        </p:nvGrpSpPr>
        <p:grpSpPr>
          <a:xfrm>
            <a:off x="10540999" y="1521811"/>
            <a:ext cx="2057401" cy="548289"/>
            <a:chOff x="0" y="0"/>
            <a:chExt cx="2057400" cy="548288"/>
          </a:xfrm>
        </p:grpSpPr>
        <p:sp>
          <p:nvSpPr>
            <p:cNvPr id="134" name="Line"/>
            <p:cNvSpPr/>
            <p:nvPr/>
          </p:nvSpPr>
          <p:spPr>
            <a:xfrm flipV="1">
              <a:off x="114300" y="0"/>
              <a:ext cx="1" cy="230789"/>
            </a:xfrm>
            <a:prstGeom prst="line">
              <a:avLst/>
            </a:prstGeom>
            <a:noFill/>
            <a:ln w="12700" cap="flat">
              <a:solidFill>
                <a:srgbClr val="818181"/>
              </a:solidFill>
              <a:prstDash val="solid"/>
              <a:miter lim="400000"/>
            </a:ln>
            <a:effectLst/>
          </p:spPr>
          <p:txBody>
            <a:bodyPr wrap="square" lIns="0" tIns="0" rIns="0" bIns="0" numCol="1" anchor="t">
              <a:noAutofit/>
            </a:bodyPr>
            <a:lstStyle/>
            <a:p>
              <a:pPr algn="l" defTabSz="457200">
                <a:spcBef>
                  <a:spcPts val="0"/>
                </a:spcBef>
                <a:defRPr sz="1200">
                  <a:solidFill>
                    <a:srgbClr val="000000"/>
                  </a:solidFill>
                  <a:latin typeface="Helvetica"/>
                  <a:ea typeface="Helvetica"/>
                  <a:cs typeface="Helvetica"/>
                  <a:sym typeface="Helvetica"/>
                </a:defRPr>
              </a:pPr>
            </a:p>
          </p:txBody>
        </p:sp>
        <p:sp>
          <p:nvSpPr>
            <p:cNvPr id="135" name="Line"/>
            <p:cNvSpPr/>
            <p:nvPr/>
          </p:nvSpPr>
          <p:spPr>
            <a:xfrm flipH="1" flipV="1">
              <a:off x="111405" y="225460"/>
              <a:ext cx="1945996" cy="1"/>
            </a:xfrm>
            <a:prstGeom prst="line">
              <a:avLst/>
            </a:prstGeom>
            <a:noFill/>
            <a:ln w="12700" cap="flat">
              <a:solidFill>
                <a:srgbClr val="818181"/>
              </a:solidFill>
              <a:prstDash val="solid"/>
              <a:miter lim="400000"/>
            </a:ln>
            <a:effectLst/>
          </p:spPr>
          <p:txBody>
            <a:bodyPr wrap="square" lIns="0" tIns="0" rIns="0" bIns="0" numCol="1" anchor="t">
              <a:noAutofit/>
            </a:bodyPr>
            <a:lstStyle/>
            <a:p>
              <a:pPr algn="l" defTabSz="457200">
                <a:spcBef>
                  <a:spcPts val="0"/>
                </a:spcBef>
                <a:defRPr sz="1200">
                  <a:solidFill>
                    <a:srgbClr val="000000"/>
                  </a:solidFill>
                  <a:latin typeface="Helvetica"/>
                  <a:ea typeface="Helvetica"/>
                  <a:cs typeface="Helvetica"/>
                  <a:sym typeface="Helvetica"/>
                </a:defRPr>
              </a:pPr>
            </a:p>
          </p:txBody>
        </p:sp>
        <p:sp>
          <p:nvSpPr>
            <p:cNvPr id="136" name="Line"/>
            <p:cNvSpPr/>
            <p:nvPr/>
          </p:nvSpPr>
          <p:spPr>
            <a:xfrm flipH="1" flipV="1">
              <a:off x="111405" y="288960"/>
              <a:ext cx="1945996" cy="1"/>
            </a:xfrm>
            <a:prstGeom prst="line">
              <a:avLst/>
            </a:prstGeom>
            <a:noFill/>
            <a:ln w="12700" cap="flat">
              <a:solidFill>
                <a:srgbClr val="818181"/>
              </a:solidFill>
              <a:prstDash val="solid"/>
              <a:miter lim="400000"/>
            </a:ln>
            <a:effectLst/>
          </p:spPr>
          <p:txBody>
            <a:bodyPr wrap="square" lIns="0" tIns="0" rIns="0" bIns="0" numCol="1" anchor="t">
              <a:noAutofit/>
            </a:bodyPr>
            <a:lstStyle/>
            <a:p>
              <a:pPr algn="l" defTabSz="457200">
                <a:spcBef>
                  <a:spcPts val="0"/>
                </a:spcBef>
                <a:defRPr sz="1200">
                  <a:solidFill>
                    <a:srgbClr val="000000"/>
                  </a:solidFill>
                  <a:latin typeface="Helvetica"/>
                  <a:ea typeface="Helvetica"/>
                  <a:cs typeface="Helvetica"/>
                  <a:sym typeface="Helvetica"/>
                </a:defRPr>
              </a:pPr>
            </a:p>
          </p:txBody>
        </p:sp>
        <p:sp>
          <p:nvSpPr>
            <p:cNvPr id="137" name="Line"/>
            <p:cNvSpPr/>
            <p:nvPr/>
          </p:nvSpPr>
          <p:spPr>
            <a:xfrm flipV="1">
              <a:off x="114300" y="281588"/>
              <a:ext cx="1" cy="266701"/>
            </a:xfrm>
            <a:prstGeom prst="line">
              <a:avLst/>
            </a:prstGeom>
            <a:noFill/>
            <a:ln w="12700" cap="flat">
              <a:solidFill>
                <a:srgbClr val="818181"/>
              </a:solidFill>
              <a:prstDash val="solid"/>
              <a:miter lim="400000"/>
            </a:ln>
            <a:effectLst/>
          </p:spPr>
          <p:txBody>
            <a:bodyPr wrap="square" lIns="0" tIns="0" rIns="0" bIns="0" numCol="1" anchor="t">
              <a:noAutofit/>
            </a:bodyPr>
            <a:lstStyle/>
            <a:p>
              <a:pPr algn="l" defTabSz="457200">
                <a:spcBef>
                  <a:spcPts val="0"/>
                </a:spcBef>
                <a:defRPr sz="1200">
                  <a:solidFill>
                    <a:srgbClr val="000000"/>
                  </a:solidFill>
                  <a:latin typeface="Helvetica"/>
                  <a:ea typeface="Helvetica"/>
                  <a:cs typeface="Helvetica"/>
                  <a:sym typeface="Helvetica"/>
                </a:defRPr>
              </a:pPr>
            </a:p>
          </p:txBody>
        </p:sp>
        <p:sp>
          <p:nvSpPr>
            <p:cNvPr id="138" name="Line"/>
            <p:cNvSpPr/>
            <p:nvPr/>
          </p:nvSpPr>
          <p:spPr>
            <a:xfrm flipV="1">
              <a:off x="50800" y="1158"/>
              <a:ext cx="1" cy="534431"/>
            </a:xfrm>
            <a:prstGeom prst="line">
              <a:avLst/>
            </a:prstGeom>
            <a:noFill/>
            <a:ln w="12700" cap="flat">
              <a:solidFill>
                <a:srgbClr val="818181"/>
              </a:solidFill>
              <a:prstDash val="solid"/>
              <a:miter lim="400000"/>
            </a:ln>
            <a:effectLst/>
          </p:spPr>
          <p:txBody>
            <a:bodyPr wrap="square" lIns="0" tIns="0" rIns="0" bIns="0" numCol="1" anchor="t">
              <a:noAutofit/>
            </a:bodyPr>
            <a:lstStyle/>
            <a:p>
              <a:pPr algn="l" defTabSz="457200">
                <a:spcBef>
                  <a:spcPts val="0"/>
                </a:spcBef>
                <a:defRPr sz="1200">
                  <a:solidFill>
                    <a:srgbClr val="000000"/>
                  </a:solidFill>
                  <a:latin typeface="Helvetica"/>
                  <a:ea typeface="Helvetica"/>
                  <a:cs typeface="Helvetica"/>
                  <a:sym typeface="Helvetica"/>
                </a:defRPr>
              </a:pPr>
            </a:p>
          </p:txBody>
        </p:sp>
        <p:sp>
          <p:nvSpPr>
            <p:cNvPr id="139" name="Line"/>
            <p:cNvSpPr/>
            <p:nvPr/>
          </p:nvSpPr>
          <p:spPr>
            <a:xfrm flipH="1" flipV="1">
              <a:off x="12700" y="9561"/>
              <a:ext cx="114303" cy="1"/>
            </a:xfrm>
            <a:prstGeom prst="line">
              <a:avLst/>
            </a:prstGeom>
            <a:noFill/>
            <a:ln w="12700" cap="flat">
              <a:solidFill>
                <a:srgbClr val="818181"/>
              </a:solidFill>
              <a:prstDash val="solid"/>
              <a:miter lim="400000"/>
            </a:ln>
            <a:effectLst/>
          </p:spPr>
          <p:txBody>
            <a:bodyPr wrap="square" lIns="0" tIns="0" rIns="0" bIns="0" numCol="1" anchor="t">
              <a:noAutofit/>
            </a:bodyPr>
            <a:lstStyle/>
            <a:p>
              <a:pPr algn="l" defTabSz="457200">
                <a:spcBef>
                  <a:spcPts val="0"/>
                </a:spcBef>
                <a:defRPr sz="1200">
                  <a:solidFill>
                    <a:srgbClr val="000000"/>
                  </a:solidFill>
                  <a:latin typeface="Helvetica"/>
                  <a:ea typeface="Helvetica"/>
                  <a:cs typeface="Helvetica"/>
                  <a:sym typeface="Helvetica"/>
                </a:defRPr>
              </a:pPr>
            </a:p>
          </p:txBody>
        </p:sp>
        <p:sp>
          <p:nvSpPr>
            <p:cNvPr id="140" name="Line"/>
            <p:cNvSpPr/>
            <p:nvPr/>
          </p:nvSpPr>
          <p:spPr>
            <a:xfrm flipH="1" flipV="1">
              <a:off x="0" y="542961"/>
              <a:ext cx="114303" cy="128"/>
            </a:xfrm>
            <a:prstGeom prst="line">
              <a:avLst/>
            </a:prstGeom>
            <a:noFill/>
            <a:ln w="12700" cap="flat">
              <a:solidFill>
                <a:srgbClr val="818181"/>
              </a:solidFill>
              <a:prstDash val="solid"/>
              <a:miter lim="400000"/>
            </a:ln>
            <a:effectLst/>
          </p:spPr>
          <p:txBody>
            <a:bodyPr wrap="square" lIns="0" tIns="0" rIns="0" bIns="0" numCol="1" anchor="t">
              <a:noAutofit/>
            </a:bodyPr>
            <a:lstStyle/>
            <a:p>
              <a:pPr algn="l" defTabSz="457200">
                <a:spcBef>
                  <a:spcPts val="0"/>
                </a:spcBef>
                <a:defRPr sz="1200">
                  <a:solidFill>
                    <a:srgbClr val="000000"/>
                  </a:solidFill>
                  <a:latin typeface="Helvetica"/>
                  <a:ea typeface="Helvetica"/>
                  <a:cs typeface="Helvetica"/>
                  <a:sym typeface="Helvetica"/>
                </a:defRPr>
              </a:pPr>
            </a:p>
          </p:txBody>
        </p:sp>
      </p:grpSp>
      <p:grpSp>
        <p:nvGrpSpPr>
          <p:cNvPr id="149" name="Group"/>
          <p:cNvGrpSpPr/>
          <p:nvPr/>
        </p:nvGrpSpPr>
        <p:grpSpPr>
          <a:xfrm>
            <a:off x="406400" y="1521811"/>
            <a:ext cx="2057400" cy="548289"/>
            <a:chOff x="0" y="0"/>
            <a:chExt cx="2057400" cy="548288"/>
          </a:xfrm>
        </p:grpSpPr>
        <p:sp>
          <p:nvSpPr>
            <p:cNvPr id="142" name="Line"/>
            <p:cNvSpPr/>
            <p:nvPr/>
          </p:nvSpPr>
          <p:spPr>
            <a:xfrm flipH="1" flipV="1">
              <a:off x="0" y="212760"/>
              <a:ext cx="1930403" cy="1"/>
            </a:xfrm>
            <a:prstGeom prst="line">
              <a:avLst/>
            </a:prstGeom>
            <a:noFill/>
            <a:ln w="12700" cap="flat">
              <a:solidFill>
                <a:srgbClr val="818181"/>
              </a:solidFill>
              <a:prstDash val="solid"/>
              <a:miter lim="400000"/>
            </a:ln>
            <a:effectLst/>
          </p:spPr>
          <p:txBody>
            <a:bodyPr wrap="square" lIns="0" tIns="0" rIns="0" bIns="0" numCol="1" anchor="t">
              <a:noAutofit/>
            </a:bodyPr>
            <a:lstStyle/>
            <a:p>
              <a:pPr algn="l" defTabSz="457200">
                <a:spcBef>
                  <a:spcPts val="0"/>
                </a:spcBef>
                <a:defRPr sz="1200">
                  <a:solidFill>
                    <a:srgbClr val="000000"/>
                  </a:solidFill>
                  <a:latin typeface="Helvetica"/>
                  <a:ea typeface="Helvetica"/>
                  <a:cs typeface="Helvetica"/>
                  <a:sym typeface="Helvetica"/>
                </a:defRPr>
              </a:pPr>
            </a:p>
          </p:txBody>
        </p:sp>
        <p:sp>
          <p:nvSpPr>
            <p:cNvPr id="143" name="Line"/>
            <p:cNvSpPr/>
            <p:nvPr/>
          </p:nvSpPr>
          <p:spPr>
            <a:xfrm flipH="1" flipV="1">
              <a:off x="0" y="288960"/>
              <a:ext cx="1930403" cy="1"/>
            </a:xfrm>
            <a:prstGeom prst="line">
              <a:avLst/>
            </a:prstGeom>
            <a:noFill/>
            <a:ln w="12700" cap="flat">
              <a:solidFill>
                <a:srgbClr val="818181"/>
              </a:solidFill>
              <a:prstDash val="solid"/>
              <a:miter lim="400000"/>
            </a:ln>
            <a:effectLst/>
          </p:spPr>
          <p:txBody>
            <a:bodyPr wrap="square" lIns="0" tIns="0" rIns="0" bIns="0" numCol="1" anchor="t">
              <a:noAutofit/>
            </a:bodyPr>
            <a:lstStyle/>
            <a:p>
              <a:pPr algn="l" defTabSz="457200">
                <a:spcBef>
                  <a:spcPts val="0"/>
                </a:spcBef>
                <a:defRPr sz="1200">
                  <a:solidFill>
                    <a:srgbClr val="000000"/>
                  </a:solidFill>
                  <a:latin typeface="Helvetica"/>
                  <a:ea typeface="Helvetica"/>
                  <a:cs typeface="Helvetica"/>
                  <a:sym typeface="Helvetica"/>
                </a:defRPr>
              </a:pPr>
            </a:p>
          </p:txBody>
        </p:sp>
        <p:sp>
          <p:nvSpPr>
            <p:cNvPr id="144" name="Line"/>
            <p:cNvSpPr/>
            <p:nvPr/>
          </p:nvSpPr>
          <p:spPr>
            <a:xfrm flipV="1">
              <a:off x="1930400" y="0"/>
              <a:ext cx="128" cy="218089"/>
            </a:xfrm>
            <a:prstGeom prst="line">
              <a:avLst/>
            </a:prstGeom>
            <a:noFill/>
            <a:ln w="12700" cap="flat">
              <a:solidFill>
                <a:srgbClr val="818181"/>
              </a:solidFill>
              <a:prstDash val="solid"/>
              <a:miter lim="400000"/>
            </a:ln>
            <a:effectLst/>
          </p:spPr>
          <p:txBody>
            <a:bodyPr wrap="square" lIns="0" tIns="0" rIns="0" bIns="0" numCol="1" anchor="t">
              <a:noAutofit/>
            </a:bodyPr>
            <a:lstStyle/>
            <a:p>
              <a:pPr algn="l" defTabSz="457200">
                <a:spcBef>
                  <a:spcPts val="0"/>
                </a:spcBef>
                <a:defRPr sz="1200">
                  <a:solidFill>
                    <a:srgbClr val="000000"/>
                  </a:solidFill>
                  <a:latin typeface="Helvetica"/>
                  <a:ea typeface="Helvetica"/>
                  <a:cs typeface="Helvetica"/>
                  <a:sym typeface="Helvetica"/>
                </a:defRPr>
              </a:pPr>
            </a:p>
          </p:txBody>
        </p:sp>
        <p:sp>
          <p:nvSpPr>
            <p:cNvPr id="145" name="Line"/>
            <p:cNvSpPr/>
            <p:nvPr/>
          </p:nvSpPr>
          <p:spPr>
            <a:xfrm flipV="1">
              <a:off x="1930399" y="281588"/>
              <a:ext cx="1" cy="266701"/>
            </a:xfrm>
            <a:prstGeom prst="line">
              <a:avLst/>
            </a:prstGeom>
            <a:noFill/>
            <a:ln w="12700" cap="flat">
              <a:solidFill>
                <a:srgbClr val="818181"/>
              </a:solidFill>
              <a:prstDash val="solid"/>
              <a:miter lim="400000"/>
            </a:ln>
            <a:effectLst/>
          </p:spPr>
          <p:txBody>
            <a:bodyPr wrap="square" lIns="0" tIns="0" rIns="0" bIns="0" numCol="1" anchor="t">
              <a:noAutofit/>
            </a:bodyPr>
            <a:lstStyle/>
            <a:p>
              <a:pPr algn="l" defTabSz="457200">
                <a:spcBef>
                  <a:spcPts val="0"/>
                </a:spcBef>
                <a:defRPr sz="1200">
                  <a:solidFill>
                    <a:srgbClr val="000000"/>
                  </a:solidFill>
                  <a:latin typeface="Helvetica"/>
                  <a:ea typeface="Helvetica"/>
                  <a:cs typeface="Helvetica"/>
                  <a:sym typeface="Helvetica"/>
                </a:defRPr>
              </a:pPr>
            </a:p>
          </p:txBody>
        </p:sp>
        <p:sp>
          <p:nvSpPr>
            <p:cNvPr id="146" name="Line"/>
            <p:cNvSpPr/>
            <p:nvPr/>
          </p:nvSpPr>
          <p:spPr>
            <a:xfrm flipV="1">
              <a:off x="1993899" y="1158"/>
              <a:ext cx="1" cy="534431"/>
            </a:xfrm>
            <a:prstGeom prst="line">
              <a:avLst/>
            </a:prstGeom>
            <a:noFill/>
            <a:ln w="12700" cap="flat">
              <a:solidFill>
                <a:srgbClr val="818181"/>
              </a:solidFill>
              <a:prstDash val="solid"/>
              <a:miter lim="400000"/>
            </a:ln>
            <a:effectLst/>
          </p:spPr>
          <p:txBody>
            <a:bodyPr wrap="square" lIns="0" tIns="0" rIns="0" bIns="0" numCol="1" anchor="t">
              <a:noAutofit/>
            </a:bodyPr>
            <a:lstStyle/>
            <a:p>
              <a:pPr algn="l" defTabSz="457200">
                <a:spcBef>
                  <a:spcPts val="0"/>
                </a:spcBef>
                <a:defRPr sz="1200">
                  <a:solidFill>
                    <a:srgbClr val="000000"/>
                  </a:solidFill>
                  <a:latin typeface="Helvetica"/>
                  <a:ea typeface="Helvetica"/>
                  <a:cs typeface="Helvetica"/>
                  <a:sym typeface="Helvetica"/>
                </a:defRPr>
              </a:pPr>
            </a:p>
          </p:txBody>
        </p:sp>
        <p:sp>
          <p:nvSpPr>
            <p:cNvPr id="147" name="Line"/>
            <p:cNvSpPr/>
            <p:nvPr/>
          </p:nvSpPr>
          <p:spPr>
            <a:xfrm flipH="1" flipV="1">
              <a:off x="1943100" y="9561"/>
              <a:ext cx="114300" cy="1"/>
            </a:xfrm>
            <a:prstGeom prst="line">
              <a:avLst/>
            </a:prstGeom>
            <a:noFill/>
            <a:ln w="12700" cap="flat">
              <a:solidFill>
                <a:srgbClr val="818181"/>
              </a:solidFill>
              <a:prstDash val="solid"/>
              <a:miter lim="400000"/>
            </a:ln>
            <a:effectLst/>
          </p:spPr>
          <p:txBody>
            <a:bodyPr wrap="square" lIns="0" tIns="0" rIns="0" bIns="0" numCol="1" anchor="t">
              <a:noAutofit/>
            </a:bodyPr>
            <a:lstStyle/>
            <a:p>
              <a:pPr algn="l" defTabSz="457200">
                <a:spcBef>
                  <a:spcPts val="0"/>
                </a:spcBef>
                <a:defRPr sz="1200">
                  <a:solidFill>
                    <a:srgbClr val="000000"/>
                  </a:solidFill>
                  <a:latin typeface="Helvetica"/>
                  <a:ea typeface="Helvetica"/>
                  <a:cs typeface="Helvetica"/>
                  <a:sym typeface="Helvetica"/>
                </a:defRPr>
              </a:pPr>
            </a:p>
          </p:txBody>
        </p:sp>
        <p:sp>
          <p:nvSpPr>
            <p:cNvPr id="148" name="Line"/>
            <p:cNvSpPr/>
            <p:nvPr/>
          </p:nvSpPr>
          <p:spPr>
            <a:xfrm flipH="1" flipV="1">
              <a:off x="1943100" y="542961"/>
              <a:ext cx="114300" cy="128"/>
            </a:xfrm>
            <a:prstGeom prst="line">
              <a:avLst/>
            </a:prstGeom>
            <a:noFill/>
            <a:ln w="12700" cap="flat">
              <a:solidFill>
                <a:srgbClr val="818181"/>
              </a:solidFill>
              <a:prstDash val="solid"/>
              <a:miter lim="400000"/>
            </a:ln>
            <a:effectLst/>
          </p:spPr>
          <p:txBody>
            <a:bodyPr wrap="square" lIns="0" tIns="0" rIns="0" bIns="0" numCol="1" anchor="t">
              <a:noAutofit/>
            </a:bodyPr>
            <a:lstStyle/>
            <a:p>
              <a:pPr algn="l" defTabSz="457200">
                <a:spcBef>
                  <a:spcPts val="0"/>
                </a:spcBef>
                <a:defRPr sz="1200">
                  <a:solidFill>
                    <a:srgbClr val="000000"/>
                  </a:solidFill>
                  <a:latin typeface="Helvetica"/>
                  <a:ea typeface="Helvetica"/>
                  <a:cs typeface="Helvetica"/>
                  <a:sym typeface="Helvetica"/>
                </a:defRPr>
              </a:pPr>
            </a:p>
          </p:txBody>
        </p:sp>
      </p:grpSp>
      <p:sp>
        <p:nvSpPr>
          <p:cNvPr id="150" name="Image"/>
          <p:cNvSpPr/>
          <p:nvPr>
            <p:ph type="pic" idx="13"/>
          </p:nvPr>
        </p:nvSpPr>
        <p:spPr>
          <a:xfrm>
            <a:off x="393700" y="2882900"/>
            <a:ext cx="12208255" cy="5513406"/>
          </a:xfrm>
          <a:prstGeom prst="rect">
            <a:avLst/>
          </a:prstGeom>
        </p:spPr>
        <p:txBody>
          <a:bodyPr lIns="91439" tIns="45719" rIns="91439" bIns="45719" anchor="t"/>
          <a:lstStyle/>
          <a:p>
            <a:pPr/>
          </a:p>
        </p:txBody>
      </p:sp>
      <p:sp>
        <p:nvSpPr>
          <p:cNvPr id="151" name="Title Text"/>
          <p:cNvSpPr txBox="1"/>
          <p:nvPr>
            <p:ph type="title"/>
          </p:nvPr>
        </p:nvSpPr>
        <p:spPr>
          <a:xfrm>
            <a:off x="812800" y="482600"/>
            <a:ext cx="11379200" cy="1054100"/>
          </a:xfrm>
          <a:prstGeom prst="rect">
            <a:avLst/>
          </a:prstGeom>
        </p:spPr>
        <p:txBody>
          <a:bodyPr/>
          <a:lstStyle>
            <a:lvl1pPr>
              <a:lnSpc>
                <a:spcPct val="90000"/>
              </a:lnSpc>
              <a:defRPr cap="all"/>
            </a:lvl1pPr>
          </a:lstStyle>
          <a:p>
            <a:pPr/>
            <a:r>
              <a:t>Title Text</a:t>
            </a:r>
          </a:p>
        </p:txBody>
      </p:sp>
      <p:sp>
        <p:nvSpPr>
          <p:cNvPr id="152" name="Body Level One…"/>
          <p:cNvSpPr txBox="1"/>
          <p:nvPr>
            <p:ph type="body" sz="quarter" idx="1"/>
          </p:nvPr>
        </p:nvSpPr>
        <p:spPr>
          <a:xfrm>
            <a:off x="2400300" y="1524000"/>
            <a:ext cx="8204200" cy="546100"/>
          </a:xfrm>
          <a:prstGeom prst="rect">
            <a:avLst/>
          </a:prstGeom>
          <a:solidFill>
            <a:srgbClr val="C2C3C4">
              <a:alpha val="40000"/>
            </a:srgbClr>
          </a:solidFill>
        </p:spPr>
        <p:txBody>
          <a:bodyPr/>
          <a:lstStyle>
            <a:lvl1pPr marL="0" indent="0" algn="ctr">
              <a:spcBef>
                <a:spcPts val="0"/>
              </a:spcBef>
              <a:buSzTx/>
              <a:buNone/>
              <a:defRPr sz="2400"/>
            </a:lvl1pPr>
            <a:lvl2pPr marL="0" indent="0" algn="ctr">
              <a:spcBef>
                <a:spcPts val="0"/>
              </a:spcBef>
              <a:buSzTx/>
              <a:buNone/>
              <a:defRPr sz="2400"/>
            </a:lvl2pPr>
            <a:lvl3pPr marL="0" indent="0" algn="ctr">
              <a:spcBef>
                <a:spcPts val="0"/>
              </a:spcBef>
              <a:buSzTx/>
              <a:buNone/>
              <a:defRPr sz="2400"/>
            </a:lvl3pPr>
            <a:lvl4pPr marL="0" indent="0" algn="ctr">
              <a:spcBef>
                <a:spcPts val="0"/>
              </a:spcBef>
              <a:buSzTx/>
              <a:buNone/>
              <a:defRPr sz="2400"/>
            </a:lvl4pPr>
            <a:lvl5pPr marL="0" indent="0" algn="ctr">
              <a:spcBef>
                <a:spcPts val="0"/>
              </a:spcBef>
              <a:buSz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 Id="rId9" Type="http://schemas.openxmlformats.org/officeDocument/2006/relationships/slideLayout" Target="../slideLayouts/slideLayout5.xml"/><Relationship Id="rId10" Type="http://schemas.openxmlformats.org/officeDocument/2006/relationships/slideLayout" Target="../slideLayouts/slideLayout6.xml"/><Relationship Id="rId11" Type="http://schemas.openxmlformats.org/officeDocument/2006/relationships/slideLayout" Target="../slideLayouts/slideLayout7.xml"/><Relationship Id="rId12" Type="http://schemas.openxmlformats.org/officeDocument/2006/relationships/slideLayout" Target="../slideLayouts/slideLayout8.xml"/><Relationship Id="rId13" Type="http://schemas.openxmlformats.org/officeDocument/2006/relationships/slideLayout" Target="../slideLayouts/slideLayout9.xml"/><Relationship Id="rId14" Type="http://schemas.openxmlformats.org/officeDocument/2006/relationships/slideLayout" Target="../slideLayouts/slideLayout10.xml"/><Relationship Id="rId15" Type="http://schemas.openxmlformats.org/officeDocument/2006/relationships/slideLayout" Target="../slideLayouts/slideLayout11.xml"/><Relationship Id="rId16" Type="http://schemas.openxmlformats.org/officeDocument/2006/relationships/slideLayout" Target="../slideLayouts/slideLayout12.xml"/><Relationship Id="rId17" Type="http://schemas.openxmlformats.org/officeDocument/2006/relationships/slideLayout" Target="../slideLayouts/slideLayout13.xml"/><Relationship Id="rId18" Type="http://schemas.openxmlformats.org/officeDocument/2006/relationships/slideLayout" Target="../slideLayouts/slideLayout14.xml"/><Relationship Id="rId19" Type="http://schemas.openxmlformats.org/officeDocument/2006/relationships/slideLayout" Target="../slideLayouts/slideLayout15.xml"/><Relationship Id="rId20"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Rectangle"/>
          <p:cNvSpPr/>
          <p:nvPr/>
        </p:nvSpPr>
        <p:spPr>
          <a:xfrm>
            <a:off x="406400" y="406400"/>
            <a:ext cx="12192000" cy="8940800"/>
          </a:xfrm>
          <a:prstGeom prst="rect">
            <a:avLst/>
          </a:prstGeom>
          <a:solidFill>
            <a:srgbClr val="C2C3C4">
              <a:alpha val="40000"/>
            </a:srgbClr>
          </a:solidFill>
          <a:ln w="12700">
            <a:miter lim="400000"/>
          </a:ln>
        </p:spPr>
        <p:txBody>
          <a:bodyPr lIns="50800" tIns="50800" rIns="50800" bIns="50800" anchor="ctr"/>
          <a:lstStyle/>
          <a:p>
            <a:pPr>
              <a:spcBef>
                <a:spcPts val="0"/>
              </a:spcBef>
              <a:defRPr sz="3800">
                <a:solidFill>
                  <a:srgbClr val="FFFFFF"/>
                </a:solidFill>
                <a:effectLst>
                  <a:outerShdw sx="100000" sy="100000" kx="0" ky="0" algn="b" rotWithShape="0" blurRad="38100" dist="12700" dir="5400000">
                    <a:srgbClr val="000000">
                      <a:alpha val="50000"/>
                    </a:srgbClr>
                  </a:outerShdw>
                </a:effectLst>
              </a:defRPr>
            </a:pPr>
          </a:p>
        </p:txBody>
      </p:sp>
      <p:grpSp>
        <p:nvGrpSpPr>
          <p:cNvPr id="8" name="Group"/>
          <p:cNvGrpSpPr/>
          <p:nvPr/>
        </p:nvGrpSpPr>
        <p:grpSpPr>
          <a:xfrm>
            <a:off x="596900" y="718571"/>
            <a:ext cx="11823700" cy="2037329"/>
            <a:chOff x="0" y="0"/>
            <a:chExt cx="11823700" cy="2037328"/>
          </a:xfrm>
        </p:grpSpPr>
        <p:sp>
          <p:nvSpPr>
            <p:cNvPr id="3" name="Line"/>
            <p:cNvSpPr/>
            <p:nvPr/>
          </p:nvSpPr>
          <p:spPr>
            <a:xfrm flipV="1">
              <a:off x="139699" y="0"/>
              <a:ext cx="2" cy="1770629"/>
            </a:xfrm>
            <a:prstGeom prst="line">
              <a:avLst/>
            </a:prstGeom>
            <a:noFill/>
            <a:ln w="12700" cap="flat">
              <a:solidFill>
                <a:srgbClr val="818181"/>
              </a:solidFill>
              <a:prstDash val="solid"/>
              <a:miter lim="400000"/>
            </a:ln>
            <a:effectLst/>
          </p:spPr>
          <p:txBody>
            <a:bodyPr wrap="square" lIns="0" tIns="0" rIns="0" bIns="0" numCol="1" anchor="t">
              <a:noAutofit/>
            </a:bodyPr>
            <a:lstStyle/>
            <a:p>
              <a:pPr algn="l" defTabSz="457200">
                <a:spcBef>
                  <a:spcPts val="0"/>
                </a:spcBef>
                <a:defRPr sz="1200">
                  <a:solidFill>
                    <a:srgbClr val="000000"/>
                  </a:solidFill>
                  <a:latin typeface="Helvetica"/>
                  <a:ea typeface="Helvetica"/>
                  <a:cs typeface="Helvetica"/>
                  <a:sym typeface="Helvetica"/>
                </a:defRPr>
              </a:pPr>
            </a:p>
          </p:txBody>
        </p:sp>
        <p:sp>
          <p:nvSpPr>
            <p:cNvPr id="4" name="Line"/>
            <p:cNvSpPr/>
            <p:nvPr/>
          </p:nvSpPr>
          <p:spPr>
            <a:xfrm flipV="1">
              <a:off x="11671299" y="0"/>
              <a:ext cx="1" cy="1770629"/>
            </a:xfrm>
            <a:prstGeom prst="line">
              <a:avLst/>
            </a:prstGeom>
            <a:noFill/>
            <a:ln w="12700" cap="flat">
              <a:solidFill>
                <a:srgbClr val="818181"/>
              </a:solidFill>
              <a:prstDash val="solid"/>
              <a:miter lim="400000"/>
            </a:ln>
            <a:effectLst/>
          </p:spPr>
          <p:txBody>
            <a:bodyPr wrap="square" lIns="0" tIns="0" rIns="0" bIns="0" numCol="1" anchor="t">
              <a:noAutofit/>
            </a:bodyPr>
            <a:lstStyle/>
            <a:p>
              <a:pPr algn="l" defTabSz="457200">
                <a:spcBef>
                  <a:spcPts val="0"/>
                </a:spcBef>
                <a:defRPr sz="1200">
                  <a:solidFill>
                    <a:srgbClr val="000000"/>
                  </a:solidFill>
                  <a:latin typeface="Helvetica"/>
                  <a:ea typeface="Helvetica"/>
                  <a:cs typeface="Helvetica"/>
                  <a:sym typeface="Helvetica"/>
                </a:defRPr>
              </a:pPr>
            </a:p>
          </p:txBody>
        </p:sp>
        <p:sp>
          <p:nvSpPr>
            <p:cNvPr id="5" name="Line"/>
            <p:cNvSpPr/>
            <p:nvPr/>
          </p:nvSpPr>
          <p:spPr>
            <a:xfrm flipH="1" flipV="1">
              <a:off x="139700" y="0"/>
              <a:ext cx="11544300" cy="5"/>
            </a:xfrm>
            <a:prstGeom prst="line">
              <a:avLst/>
            </a:prstGeom>
            <a:noFill/>
            <a:ln w="12700" cap="flat">
              <a:solidFill>
                <a:srgbClr val="818181"/>
              </a:solidFill>
              <a:prstDash val="solid"/>
              <a:miter lim="400000"/>
            </a:ln>
            <a:effectLst/>
          </p:spPr>
          <p:txBody>
            <a:bodyPr wrap="square" lIns="0" tIns="0" rIns="0" bIns="0" numCol="1" anchor="t">
              <a:noAutofit/>
            </a:bodyPr>
            <a:lstStyle/>
            <a:p>
              <a:pPr algn="l" defTabSz="457200">
                <a:spcBef>
                  <a:spcPts val="0"/>
                </a:spcBef>
                <a:defRPr sz="1200">
                  <a:solidFill>
                    <a:srgbClr val="000000"/>
                  </a:solidFill>
                  <a:latin typeface="Helvetica"/>
                  <a:ea typeface="Helvetica"/>
                  <a:cs typeface="Helvetica"/>
                  <a:sym typeface="Helvetica"/>
                </a:defRPr>
              </a:pPr>
            </a:p>
          </p:txBody>
        </p:sp>
        <p:pic>
          <p:nvPicPr>
            <p:cNvPr id="6" name="endpoints.pdf" descr="endpoints.pdf"/>
            <p:cNvPicPr>
              <a:picLocks noChangeAspect="1"/>
            </p:cNvPicPr>
            <p:nvPr/>
          </p:nvPicPr>
          <p:blipFill>
            <a:blip r:embed="rId3">
              <a:extLst/>
            </a:blip>
            <a:stretch>
              <a:fillRect/>
            </a:stretch>
          </p:blipFill>
          <p:spPr>
            <a:xfrm>
              <a:off x="11544300" y="1757928"/>
              <a:ext cx="279400" cy="279401"/>
            </a:xfrm>
            <a:prstGeom prst="rect">
              <a:avLst/>
            </a:prstGeom>
            <a:ln w="12700" cap="flat">
              <a:noFill/>
              <a:miter lim="400000"/>
            </a:ln>
            <a:effectLst/>
          </p:spPr>
        </p:pic>
        <p:pic>
          <p:nvPicPr>
            <p:cNvPr id="7" name="endpoints.pdf" descr="endpoints.pdf"/>
            <p:cNvPicPr>
              <a:picLocks noChangeAspect="1"/>
            </p:cNvPicPr>
            <p:nvPr/>
          </p:nvPicPr>
          <p:blipFill>
            <a:blip r:embed="rId3">
              <a:extLst/>
            </a:blip>
            <a:stretch>
              <a:fillRect/>
            </a:stretch>
          </p:blipFill>
          <p:spPr>
            <a:xfrm>
              <a:off x="0" y="1757928"/>
              <a:ext cx="279400" cy="279401"/>
            </a:xfrm>
            <a:prstGeom prst="rect">
              <a:avLst/>
            </a:prstGeom>
            <a:ln w="12700" cap="flat">
              <a:noFill/>
              <a:miter lim="400000"/>
            </a:ln>
            <a:effectLst/>
          </p:spPr>
        </p:pic>
      </p:grpSp>
      <p:sp>
        <p:nvSpPr>
          <p:cNvPr id="9" name="Title Text"/>
          <p:cNvSpPr txBox="1"/>
          <p:nvPr>
            <p:ph type="title"/>
          </p:nvPr>
        </p:nvSpPr>
        <p:spPr>
          <a:xfrm>
            <a:off x="1041400" y="838200"/>
            <a:ext cx="10922000" cy="2095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r>
              <a:t>Title Text</a:t>
            </a:r>
          </a:p>
        </p:txBody>
      </p:sp>
      <p:sp>
        <p:nvSpPr>
          <p:cNvPr id="10" name="Body Level One…"/>
          <p:cNvSpPr txBox="1"/>
          <p:nvPr>
            <p:ph type="body" idx="1"/>
          </p:nvPr>
        </p:nvSpPr>
        <p:spPr>
          <a:xfrm>
            <a:off x="1041400" y="2997200"/>
            <a:ext cx="10922000" cy="6032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buBlip>
                <a:blip r:embed="rId4"/>
              </a:buBlip>
            </a:lvl1pPr>
            <a:lvl2pPr>
              <a:buBlip>
                <a:blip r:embed="rId4"/>
              </a:buBlip>
            </a:lvl2pPr>
            <a:lvl3pPr>
              <a:buBlip>
                <a:blip r:embed="rId4"/>
              </a:buBlip>
            </a:lvl3pPr>
            <a:lvl4pPr>
              <a:buBlip>
                <a:blip r:embed="rId4"/>
              </a:buBlip>
            </a:lvl4pPr>
            <a:lvl5pPr>
              <a:buBlip>
                <a:blip r:embed="rId4"/>
              </a:buBlip>
            </a:lvl5pPr>
          </a:lstStyle>
          <a:p>
            <a:pPr/>
            <a:r>
              <a:t>Body Level One</a:t>
            </a:r>
          </a:p>
          <a:p>
            <a:pPr lvl="1"/>
            <a:r>
              <a:t>Body Level Two</a:t>
            </a:r>
          </a:p>
          <a:p>
            <a:pPr lvl="2"/>
            <a:r>
              <a:t>Body Level Three</a:t>
            </a:r>
          </a:p>
          <a:p>
            <a:pPr lvl="3"/>
            <a:r>
              <a:t>Body Level Four</a:t>
            </a:r>
          </a:p>
          <a:p>
            <a:pPr lvl="4"/>
            <a:r>
              <a:t>Body Level Five</a:t>
            </a:r>
          </a:p>
        </p:txBody>
      </p:sp>
      <p:sp>
        <p:nvSpPr>
          <p:cNvPr id="11" name="Slide Number"/>
          <p:cNvSpPr txBox="1"/>
          <p:nvPr>
            <p:ph type="sldNum" sz="quarter" idx="2"/>
          </p:nvPr>
        </p:nvSpPr>
        <p:spPr>
          <a:xfrm>
            <a:off x="6324955" y="9385300"/>
            <a:ext cx="342697" cy="342900"/>
          </a:xfrm>
          <a:prstGeom prst="rect">
            <a:avLst/>
          </a:prstGeom>
          <a:ln w="12700">
            <a:miter lim="400000"/>
          </a:ln>
        </p:spPr>
        <p:txBody>
          <a:bodyPr wrap="none" lIns="50800" tIns="50800" rIns="50800" bIns="50800">
            <a:spAutoFit/>
          </a:bodyPr>
          <a:lstStyle>
            <a:lvl1pPr>
              <a:spcBef>
                <a:spcPts val="0"/>
              </a:spcBef>
              <a:defRPr sz="1600">
                <a:solidFill>
                  <a:srgbClr val="919191"/>
                </a:solidFill>
                <a:latin typeface="+mn-lt"/>
                <a:ea typeface="+mn-ea"/>
                <a:cs typeface="+mn-cs"/>
                <a:sym typeface="Bodoni SvtyTwo ITC TT-Bold"/>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 id="2147483661" r:id="rId17"/>
    <p:sldLayoutId id="2147483662" r:id="rId18"/>
    <p:sldLayoutId id="2147483663" r:id="rId19"/>
    <p:sldLayoutId id="2147483664" r:id="rId20"/>
  </p:sldLayoutIdLst>
  <p:transition xmlns:p14="http://schemas.microsoft.com/office/powerpoint/2010/main" spd="med" advClick="1"/>
  <p:txStyles>
    <p:titleStyle>
      <a:lvl1pPr marL="0" marR="0" indent="0" algn="ctr" defTabSz="584200" rtl="0" latinLnBrk="0">
        <a:lnSpc>
          <a:spcPct val="95000"/>
        </a:lnSpc>
        <a:spcBef>
          <a:spcPts val="0"/>
        </a:spcBef>
        <a:spcAft>
          <a:spcPts val="0"/>
        </a:spcAft>
        <a:buClrTx/>
        <a:buSzTx/>
        <a:buFontTx/>
        <a:buNone/>
        <a:tabLst/>
        <a:defRPr b="0" baseline="0" cap="none" i="0" spc="0" strike="noStrike" sz="6800" u="none">
          <a:ln>
            <a:noFill/>
          </a:ln>
          <a:solidFill>
            <a:srgbClr val="474747"/>
          </a:solidFill>
          <a:uFillTx/>
          <a:latin typeface="+mn-lt"/>
          <a:ea typeface="+mn-ea"/>
          <a:cs typeface="+mn-cs"/>
          <a:sym typeface="Bodoni SvtyTwo ITC TT-Bold"/>
        </a:defRPr>
      </a:lvl1pPr>
      <a:lvl2pPr marL="0" marR="0" indent="228600" algn="ctr" defTabSz="584200" rtl="0" latinLnBrk="0">
        <a:lnSpc>
          <a:spcPct val="95000"/>
        </a:lnSpc>
        <a:spcBef>
          <a:spcPts val="0"/>
        </a:spcBef>
        <a:spcAft>
          <a:spcPts val="0"/>
        </a:spcAft>
        <a:buClrTx/>
        <a:buSzTx/>
        <a:buFontTx/>
        <a:buNone/>
        <a:tabLst/>
        <a:defRPr b="0" baseline="0" cap="none" i="0" spc="0" strike="noStrike" sz="6800" u="none">
          <a:ln>
            <a:noFill/>
          </a:ln>
          <a:solidFill>
            <a:srgbClr val="474747"/>
          </a:solidFill>
          <a:uFillTx/>
          <a:latin typeface="+mn-lt"/>
          <a:ea typeface="+mn-ea"/>
          <a:cs typeface="+mn-cs"/>
          <a:sym typeface="Bodoni SvtyTwo ITC TT-Bold"/>
        </a:defRPr>
      </a:lvl2pPr>
      <a:lvl3pPr marL="0" marR="0" indent="457200" algn="ctr" defTabSz="584200" rtl="0" latinLnBrk="0">
        <a:lnSpc>
          <a:spcPct val="95000"/>
        </a:lnSpc>
        <a:spcBef>
          <a:spcPts val="0"/>
        </a:spcBef>
        <a:spcAft>
          <a:spcPts val="0"/>
        </a:spcAft>
        <a:buClrTx/>
        <a:buSzTx/>
        <a:buFontTx/>
        <a:buNone/>
        <a:tabLst/>
        <a:defRPr b="0" baseline="0" cap="none" i="0" spc="0" strike="noStrike" sz="6800" u="none">
          <a:ln>
            <a:noFill/>
          </a:ln>
          <a:solidFill>
            <a:srgbClr val="474747"/>
          </a:solidFill>
          <a:uFillTx/>
          <a:latin typeface="+mn-lt"/>
          <a:ea typeface="+mn-ea"/>
          <a:cs typeface="+mn-cs"/>
          <a:sym typeface="Bodoni SvtyTwo ITC TT-Bold"/>
        </a:defRPr>
      </a:lvl3pPr>
      <a:lvl4pPr marL="0" marR="0" indent="685800" algn="ctr" defTabSz="584200" rtl="0" latinLnBrk="0">
        <a:lnSpc>
          <a:spcPct val="95000"/>
        </a:lnSpc>
        <a:spcBef>
          <a:spcPts val="0"/>
        </a:spcBef>
        <a:spcAft>
          <a:spcPts val="0"/>
        </a:spcAft>
        <a:buClrTx/>
        <a:buSzTx/>
        <a:buFontTx/>
        <a:buNone/>
        <a:tabLst/>
        <a:defRPr b="0" baseline="0" cap="none" i="0" spc="0" strike="noStrike" sz="6800" u="none">
          <a:ln>
            <a:noFill/>
          </a:ln>
          <a:solidFill>
            <a:srgbClr val="474747"/>
          </a:solidFill>
          <a:uFillTx/>
          <a:latin typeface="+mn-lt"/>
          <a:ea typeface="+mn-ea"/>
          <a:cs typeface="+mn-cs"/>
          <a:sym typeface="Bodoni SvtyTwo ITC TT-Bold"/>
        </a:defRPr>
      </a:lvl4pPr>
      <a:lvl5pPr marL="0" marR="0" indent="914400" algn="ctr" defTabSz="584200" rtl="0" latinLnBrk="0">
        <a:lnSpc>
          <a:spcPct val="95000"/>
        </a:lnSpc>
        <a:spcBef>
          <a:spcPts val="0"/>
        </a:spcBef>
        <a:spcAft>
          <a:spcPts val="0"/>
        </a:spcAft>
        <a:buClrTx/>
        <a:buSzTx/>
        <a:buFontTx/>
        <a:buNone/>
        <a:tabLst/>
        <a:defRPr b="0" baseline="0" cap="none" i="0" spc="0" strike="noStrike" sz="6800" u="none">
          <a:ln>
            <a:noFill/>
          </a:ln>
          <a:solidFill>
            <a:srgbClr val="474747"/>
          </a:solidFill>
          <a:uFillTx/>
          <a:latin typeface="+mn-lt"/>
          <a:ea typeface="+mn-ea"/>
          <a:cs typeface="+mn-cs"/>
          <a:sym typeface="Bodoni SvtyTwo ITC TT-Bold"/>
        </a:defRPr>
      </a:lvl5pPr>
      <a:lvl6pPr marL="0" marR="0" indent="1143000" algn="ctr" defTabSz="584200" rtl="0" latinLnBrk="0">
        <a:lnSpc>
          <a:spcPct val="95000"/>
        </a:lnSpc>
        <a:spcBef>
          <a:spcPts val="0"/>
        </a:spcBef>
        <a:spcAft>
          <a:spcPts val="0"/>
        </a:spcAft>
        <a:buClrTx/>
        <a:buSzTx/>
        <a:buFontTx/>
        <a:buNone/>
        <a:tabLst/>
        <a:defRPr b="0" baseline="0" cap="none" i="0" spc="0" strike="noStrike" sz="6800" u="none">
          <a:ln>
            <a:noFill/>
          </a:ln>
          <a:solidFill>
            <a:srgbClr val="474747"/>
          </a:solidFill>
          <a:uFillTx/>
          <a:latin typeface="+mn-lt"/>
          <a:ea typeface="+mn-ea"/>
          <a:cs typeface="+mn-cs"/>
          <a:sym typeface="Bodoni SvtyTwo ITC TT-Bold"/>
        </a:defRPr>
      </a:lvl6pPr>
      <a:lvl7pPr marL="0" marR="0" indent="1371600" algn="ctr" defTabSz="584200" rtl="0" latinLnBrk="0">
        <a:lnSpc>
          <a:spcPct val="95000"/>
        </a:lnSpc>
        <a:spcBef>
          <a:spcPts val="0"/>
        </a:spcBef>
        <a:spcAft>
          <a:spcPts val="0"/>
        </a:spcAft>
        <a:buClrTx/>
        <a:buSzTx/>
        <a:buFontTx/>
        <a:buNone/>
        <a:tabLst/>
        <a:defRPr b="0" baseline="0" cap="none" i="0" spc="0" strike="noStrike" sz="6800" u="none">
          <a:ln>
            <a:noFill/>
          </a:ln>
          <a:solidFill>
            <a:srgbClr val="474747"/>
          </a:solidFill>
          <a:uFillTx/>
          <a:latin typeface="+mn-lt"/>
          <a:ea typeface="+mn-ea"/>
          <a:cs typeface="+mn-cs"/>
          <a:sym typeface="Bodoni SvtyTwo ITC TT-Bold"/>
        </a:defRPr>
      </a:lvl7pPr>
      <a:lvl8pPr marL="0" marR="0" indent="1600200" algn="ctr" defTabSz="584200" rtl="0" latinLnBrk="0">
        <a:lnSpc>
          <a:spcPct val="95000"/>
        </a:lnSpc>
        <a:spcBef>
          <a:spcPts val="0"/>
        </a:spcBef>
        <a:spcAft>
          <a:spcPts val="0"/>
        </a:spcAft>
        <a:buClrTx/>
        <a:buSzTx/>
        <a:buFontTx/>
        <a:buNone/>
        <a:tabLst/>
        <a:defRPr b="0" baseline="0" cap="none" i="0" spc="0" strike="noStrike" sz="6800" u="none">
          <a:ln>
            <a:noFill/>
          </a:ln>
          <a:solidFill>
            <a:srgbClr val="474747"/>
          </a:solidFill>
          <a:uFillTx/>
          <a:latin typeface="+mn-lt"/>
          <a:ea typeface="+mn-ea"/>
          <a:cs typeface="+mn-cs"/>
          <a:sym typeface="Bodoni SvtyTwo ITC TT-Bold"/>
        </a:defRPr>
      </a:lvl8pPr>
      <a:lvl9pPr marL="0" marR="0" indent="1828800" algn="ctr" defTabSz="584200" rtl="0" latinLnBrk="0">
        <a:lnSpc>
          <a:spcPct val="95000"/>
        </a:lnSpc>
        <a:spcBef>
          <a:spcPts val="0"/>
        </a:spcBef>
        <a:spcAft>
          <a:spcPts val="0"/>
        </a:spcAft>
        <a:buClrTx/>
        <a:buSzTx/>
        <a:buFontTx/>
        <a:buNone/>
        <a:tabLst/>
        <a:defRPr b="0" baseline="0" cap="none" i="0" spc="0" strike="noStrike" sz="6800" u="none">
          <a:ln>
            <a:noFill/>
          </a:ln>
          <a:solidFill>
            <a:srgbClr val="474747"/>
          </a:solidFill>
          <a:uFillTx/>
          <a:latin typeface="+mn-lt"/>
          <a:ea typeface="+mn-ea"/>
          <a:cs typeface="+mn-cs"/>
          <a:sym typeface="Bodoni SvtyTwo ITC TT-Bold"/>
        </a:defRPr>
      </a:lvl9pPr>
    </p:titleStyle>
    <p:bodyStyle>
      <a:lvl1pPr marL="368300" marR="0" indent="-368300" algn="l" defTabSz="584200" latinLnBrk="0">
        <a:lnSpc>
          <a:spcPct val="100000"/>
        </a:lnSpc>
        <a:spcBef>
          <a:spcPts val="3200"/>
        </a:spcBef>
        <a:spcAft>
          <a:spcPts val="0"/>
        </a:spcAft>
        <a:buClrTx/>
        <a:buSzPct val="55000"/>
        <a:buFontTx/>
        <a:buBlip>
          <a:blip r:embed="rId4"/>
        </a:buBlip>
        <a:tabLst/>
        <a:defRPr b="0" baseline="0" cap="none" i="0" spc="0" strike="noStrike" sz="3400" u="none">
          <a:ln>
            <a:noFill/>
          </a:ln>
          <a:solidFill>
            <a:srgbClr val="474747"/>
          </a:solidFill>
          <a:uFillTx/>
          <a:latin typeface="Bodoni SvtyTwo ITC TT-Book"/>
          <a:ea typeface="Bodoni SvtyTwo ITC TT-Book"/>
          <a:cs typeface="Bodoni SvtyTwo ITC TT-Book"/>
          <a:sym typeface="Bodoni SvtyTwo ITC TT-Book"/>
        </a:defRPr>
      </a:lvl1pPr>
      <a:lvl2pPr marL="749300" marR="0" indent="-368300" algn="l" defTabSz="584200" latinLnBrk="0">
        <a:lnSpc>
          <a:spcPct val="100000"/>
        </a:lnSpc>
        <a:spcBef>
          <a:spcPts val="3200"/>
        </a:spcBef>
        <a:spcAft>
          <a:spcPts val="0"/>
        </a:spcAft>
        <a:buClrTx/>
        <a:buSzPct val="55000"/>
        <a:buFontTx/>
        <a:buBlip>
          <a:blip r:embed="rId4"/>
        </a:buBlip>
        <a:tabLst/>
        <a:defRPr b="0" baseline="0" cap="none" i="0" spc="0" strike="noStrike" sz="3400" u="none">
          <a:ln>
            <a:noFill/>
          </a:ln>
          <a:solidFill>
            <a:srgbClr val="474747"/>
          </a:solidFill>
          <a:uFillTx/>
          <a:latin typeface="Bodoni SvtyTwo ITC TT-Book"/>
          <a:ea typeface="Bodoni SvtyTwo ITC TT-Book"/>
          <a:cs typeface="Bodoni SvtyTwo ITC TT-Book"/>
          <a:sym typeface="Bodoni SvtyTwo ITC TT-Book"/>
        </a:defRPr>
      </a:lvl2pPr>
      <a:lvl3pPr marL="1130300" marR="0" indent="-368300" algn="l" defTabSz="584200" latinLnBrk="0">
        <a:lnSpc>
          <a:spcPct val="100000"/>
        </a:lnSpc>
        <a:spcBef>
          <a:spcPts val="3200"/>
        </a:spcBef>
        <a:spcAft>
          <a:spcPts val="0"/>
        </a:spcAft>
        <a:buClrTx/>
        <a:buSzPct val="55000"/>
        <a:buFontTx/>
        <a:buBlip>
          <a:blip r:embed="rId4"/>
        </a:buBlip>
        <a:tabLst/>
        <a:defRPr b="0" baseline="0" cap="none" i="0" spc="0" strike="noStrike" sz="3400" u="none">
          <a:ln>
            <a:noFill/>
          </a:ln>
          <a:solidFill>
            <a:srgbClr val="474747"/>
          </a:solidFill>
          <a:uFillTx/>
          <a:latin typeface="Bodoni SvtyTwo ITC TT-Book"/>
          <a:ea typeface="Bodoni SvtyTwo ITC TT-Book"/>
          <a:cs typeface="Bodoni SvtyTwo ITC TT-Book"/>
          <a:sym typeface="Bodoni SvtyTwo ITC TT-Book"/>
        </a:defRPr>
      </a:lvl3pPr>
      <a:lvl4pPr marL="1511300" marR="0" indent="-368300" algn="l" defTabSz="584200" latinLnBrk="0">
        <a:lnSpc>
          <a:spcPct val="100000"/>
        </a:lnSpc>
        <a:spcBef>
          <a:spcPts val="3200"/>
        </a:spcBef>
        <a:spcAft>
          <a:spcPts val="0"/>
        </a:spcAft>
        <a:buClrTx/>
        <a:buSzPct val="55000"/>
        <a:buFontTx/>
        <a:buBlip>
          <a:blip r:embed="rId4"/>
        </a:buBlip>
        <a:tabLst/>
        <a:defRPr b="0" baseline="0" cap="none" i="0" spc="0" strike="noStrike" sz="3400" u="none">
          <a:ln>
            <a:noFill/>
          </a:ln>
          <a:solidFill>
            <a:srgbClr val="474747"/>
          </a:solidFill>
          <a:uFillTx/>
          <a:latin typeface="Bodoni SvtyTwo ITC TT-Book"/>
          <a:ea typeface="Bodoni SvtyTwo ITC TT-Book"/>
          <a:cs typeface="Bodoni SvtyTwo ITC TT-Book"/>
          <a:sym typeface="Bodoni SvtyTwo ITC TT-Book"/>
        </a:defRPr>
      </a:lvl4pPr>
      <a:lvl5pPr marL="1892300" marR="0" indent="-368300" algn="l" defTabSz="584200" latinLnBrk="0">
        <a:lnSpc>
          <a:spcPct val="100000"/>
        </a:lnSpc>
        <a:spcBef>
          <a:spcPts val="3200"/>
        </a:spcBef>
        <a:spcAft>
          <a:spcPts val="0"/>
        </a:spcAft>
        <a:buClrTx/>
        <a:buSzPct val="55000"/>
        <a:buFontTx/>
        <a:buBlip>
          <a:blip r:embed="rId4"/>
        </a:buBlip>
        <a:tabLst/>
        <a:defRPr b="0" baseline="0" cap="none" i="0" spc="0" strike="noStrike" sz="3400" u="none">
          <a:ln>
            <a:noFill/>
          </a:ln>
          <a:solidFill>
            <a:srgbClr val="474747"/>
          </a:solidFill>
          <a:uFillTx/>
          <a:latin typeface="Bodoni SvtyTwo ITC TT-Book"/>
          <a:ea typeface="Bodoni SvtyTwo ITC TT-Book"/>
          <a:cs typeface="Bodoni SvtyTwo ITC TT-Book"/>
          <a:sym typeface="Bodoni SvtyTwo ITC TT-Book"/>
        </a:defRPr>
      </a:lvl5pPr>
      <a:lvl6pPr marL="2273300" marR="0" indent="-368300" algn="l" defTabSz="584200" latinLnBrk="0">
        <a:lnSpc>
          <a:spcPct val="100000"/>
        </a:lnSpc>
        <a:spcBef>
          <a:spcPts val="3200"/>
        </a:spcBef>
        <a:spcAft>
          <a:spcPts val="0"/>
        </a:spcAft>
        <a:buClrTx/>
        <a:buSzPct val="55000"/>
        <a:buFontTx/>
        <a:buBlip>
          <a:blip r:embed="rId4"/>
        </a:buBlip>
        <a:tabLst/>
        <a:defRPr b="0" baseline="0" cap="none" i="0" spc="0" strike="noStrike" sz="3400" u="none">
          <a:ln>
            <a:noFill/>
          </a:ln>
          <a:solidFill>
            <a:srgbClr val="474747"/>
          </a:solidFill>
          <a:uFillTx/>
          <a:latin typeface="Bodoni SvtyTwo ITC TT-Book"/>
          <a:ea typeface="Bodoni SvtyTwo ITC TT-Book"/>
          <a:cs typeface="Bodoni SvtyTwo ITC TT-Book"/>
          <a:sym typeface="Bodoni SvtyTwo ITC TT-Book"/>
        </a:defRPr>
      </a:lvl6pPr>
      <a:lvl7pPr marL="2654300" marR="0" indent="-368300" algn="l" defTabSz="584200" latinLnBrk="0">
        <a:lnSpc>
          <a:spcPct val="100000"/>
        </a:lnSpc>
        <a:spcBef>
          <a:spcPts val="3200"/>
        </a:spcBef>
        <a:spcAft>
          <a:spcPts val="0"/>
        </a:spcAft>
        <a:buClrTx/>
        <a:buSzPct val="55000"/>
        <a:buFontTx/>
        <a:buBlip>
          <a:blip r:embed="rId4"/>
        </a:buBlip>
        <a:tabLst/>
        <a:defRPr b="0" baseline="0" cap="none" i="0" spc="0" strike="noStrike" sz="3400" u="none">
          <a:ln>
            <a:noFill/>
          </a:ln>
          <a:solidFill>
            <a:srgbClr val="474747"/>
          </a:solidFill>
          <a:uFillTx/>
          <a:latin typeface="Bodoni SvtyTwo ITC TT-Book"/>
          <a:ea typeface="Bodoni SvtyTwo ITC TT-Book"/>
          <a:cs typeface="Bodoni SvtyTwo ITC TT-Book"/>
          <a:sym typeface="Bodoni SvtyTwo ITC TT-Book"/>
        </a:defRPr>
      </a:lvl7pPr>
      <a:lvl8pPr marL="3035300" marR="0" indent="-368300" algn="l" defTabSz="584200" latinLnBrk="0">
        <a:lnSpc>
          <a:spcPct val="100000"/>
        </a:lnSpc>
        <a:spcBef>
          <a:spcPts val="3200"/>
        </a:spcBef>
        <a:spcAft>
          <a:spcPts val="0"/>
        </a:spcAft>
        <a:buClrTx/>
        <a:buSzPct val="55000"/>
        <a:buFontTx/>
        <a:buBlip>
          <a:blip r:embed="rId4"/>
        </a:buBlip>
        <a:tabLst/>
        <a:defRPr b="0" baseline="0" cap="none" i="0" spc="0" strike="noStrike" sz="3400" u="none">
          <a:ln>
            <a:noFill/>
          </a:ln>
          <a:solidFill>
            <a:srgbClr val="474747"/>
          </a:solidFill>
          <a:uFillTx/>
          <a:latin typeface="Bodoni SvtyTwo ITC TT-Book"/>
          <a:ea typeface="Bodoni SvtyTwo ITC TT-Book"/>
          <a:cs typeface="Bodoni SvtyTwo ITC TT-Book"/>
          <a:sym typeface="Bodoni SvtyTwo ITC TT-Book"/>
        </a:defRPr>
      </a:lvl8pPr>
      <a:lvl9pPr marL="3416300" marR="0" indent="-368300" algn="l" defTabSz="584200" latinLnBrk="0">
        <a:lnSpc>
          <a:spcPct val="100000"/>
        </a:lnSpc>
        <a:spcBef>
          <a:spcPts val="3200"/>
        </a:spcBef>
        <a:spcAft>
          <a:spcPts val="0"/>
        </a:spcAft>
        <a:buClrTx/>
        <a:buSzPct val="55000"/>
        <a:buFontTx/>
        <a:buBlip>
          <a:blip r:embed="rId4"/>
        </a:buBlip>
        <a:tabLst/>
        <a:defRPr b="0" baseline="0" cap="none" i="0" spc="0" strike="noStrike" sz="3400" u="none">
          <a:ln>
            <a:noFill/>
          </a:ln>
          <a:solidFill>
            <a:srgbClr val="474747"/>
          </a:solidFill>
          <a:uFillTx/>
          <a:latin typeface="Bodoni SvtyTwo ITC TT-Book"/>
          <a:ea typeface="Bodoni SvtyTwo ITC TT-Book"/>
          <a:cs typeface="Bodoni SvtyTwo ITC TT-Book"/>
          <a:sym typeface="Bodoni SvtyTwo ITC TT-Book"/>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Bodoni SvtyTwo ITC TT-Bold"/>
        </a:defRPr>
      </a:lvl1pPr>
      <a:lvl2pPr marL="0" marR="0" indent="2286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Bodoni SvtyTwo ITC TT-Bold"/>
        </a:defRPr>
      </a:lvl2pPr>
      <a:lvl3pPr marL="0" marR="0" indent="4572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Bodoni SvtyTwo ITC TT-Bold"/>
        </a:defRPr>
      </a:lvl3pPr>
      <a:lvl4pPr marL="0" marR="0" indent="6858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Bodoni SvtyTwo ITC TT-Bold"/>
        </a:defRPr>
      </a:lvl4pPr>
      <a:lvl5pPr marL="0" marR="0" indent="9144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Bodoni SvtyTwo ITC TT-Bold"/>
        </a:defRPr>
      </a:lvl5pPr>
      <a:lvl6pPr marL="0" marR="0" indent="11430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Bodoni SvtyTwo ITC TT-Bold"/>
        </a:defRPr>
      </a:lvl6pPr>
      <a:lvl7pPr marL="0" marR="0" indent="13716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Bodoni SvtyTwo ITC TT-Bold"/>
        </a:defRPr>
      </a:lvl7pPr>
      <a:lvl8pPr marL="0" marR="0" indent="16002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Bodoni SvtyTwo ITC TT-Bold"/>
        </a:defRPr>
      </a:lvl8pPr>
      <a:lvl9pPr marL="0" marR="0" indent="18288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Bodoni SvtyTwo ITC TT-Bold"/>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tif"/></Relationships>

</file>

<file path=ppt/slides/_rels/slide11.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hyperlink" Target="http://www.youtube.com/watch?v=JOIo4lEpsPY" TargetMode="External"/><Relationship Id="rId3" Type="http://schemas.openxmlformats.org/officeDocument/2006/relationships/image" Target="../media/image4.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4.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hyperlink" Target="http://www.youtube.com/watch?v=7OqwKfgLaeA" TargetMode="External"/><Relationship Id="rId3" Type="http://schemas.openxmlformats.org/officeDocument/2006/relationships/image" Target="../media/image5.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hyperlink" Target="http://www.youtube.com/watch?v=6VxoXn-0Ezs" TargetMode="External"/><Relationship Id="rId3" Type="http://schemas.openxmlformats.org/officeDocument/2006/relationships/image" Target="../media/image6.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hyperlink" Target="http://www.youtube.com/watch?v=9Cyokaj3BJU" TargetMode="External"/><Relationship Id="rId3" Type="http://schemas.openxmlformats.org/officeDocument/2006/relationships/image" Target="../media/image7.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hyperlink" Target="http://www.youtube.com/watch?v=9OQug0oiGjk" TargetMode="External"/><Relationship Id="rId3" Type="http://schemas.openxmlformats.org/officeDocument/2006/relationships/image" Target="../media/image2.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hyperlink" Target="https://www.youtube.com/watch?v=TRE9vMBBe10" TargetMode="External"/></Relationships>

</file>

<file path=ppt/slides/_rels/slide24.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hyperlink" Target="https://www.youtube.com/watch?v=g25DlXOWmMo" TargetMode="External"/></Relationships>

</file>

<file path=ppt/slides/_rels/slide25.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hyperlink" Target="http://www.youtube.com/watch?v=tnepPZChA5U" TargetMode="External"/><Relationship Id="rId3" Type="http://schemas.openxmlformats.org/officeDocument/2006/relationships/image" Target="../media/image8.jpeg"/></Relationships>

</file>

<file path=ppt/slides/_rels/slide2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5.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hyperlink" Target="http://www.youtube.com/watch?v=cYMCLz5PQVw" TargetMode="External"/><Relationship Id="rId3" Type="http://schemas.openxmlformats.org/officeDocument/2006/relationships/image" Target="../media/image9.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hyperlink" Target="http://www.youtube.com/watch?v=Y2Ta0qCG8No" TargetMode="External"/><Relationship Id="rId3" Type="http://schemas.openxmlformats.org/officeDocument/2006/relationships/image" Target="../media/image10.jpeg"/></Relationships>

</file>

<file path=ppt/slides/_rels/slide3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hyperlink" Target="http://www.youtube.com/watch?v=Nb13I34J8K4" TargetMode="External"/><Relationship Id="rId3" Type="http://schemas.openxmlformats.org/officeDocument/2006/relationships/image" Target="../media/image11.jpeg"/></Relationships>

</file>

<file path=ppt/slides/_rels/slide33.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hyperlink" Target="http://www.youtube.com/watch?v=kK62tfoCmuQ" TargetMode="External"/><Relationship Id="rId3" Type="http://schemas.openxmlformats.org/officeDocument/2006/relationships/image" Target="../media/image12.jpeg"/></Relationships>

</file>

<file path=ppt/slides/_rels/slide3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5.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hyperlink" Target="http://www.youtube.com/watch?v=DuDeBcpLITQ" TargetMode="External"/><Relationship Id="rId3" Type="http://schemas.openxmlformats.org/officeDocument/2006/relationships/image" Target="../media/image13.jpeg"/></Relationships>

</file>

<file path=ppt/slides/_rels/slide36.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hyperlink" Target="http://www.youtube.com/watch?v=Gs069dndIYk" TargetMode="External"/><Relationship Id="rId3" Type="http://schemas.openxmlformats.org/officeDocument/2006/relationships/image" Target="../media/image14.jpeg"/></Relationships>

</file>

<file path=ppt/slides/_rels/slide3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6.png"/></Relationships>

</file>

<file path=ppt/slides/_rels/slide38.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hyperlink" Target="https://www.youtube.com/watch?v=I1CP1751wJA" TargetMode="External"/><Relationship Id="rId3" Type="http://schemas.openxmlformats.org/officeDocument/2006/relationships/image" Target="../media/image15.jpeg"/></Relationships>

</file>

<file path=ppt/slides/_rels/slide39.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hyperlink" Target="http://www.youtube.com/watch?v=QINoUyrP0BI" TargetMode="External"/><Relationship Id="rId3" Type="http://schemas.openxmlformats.org/officeDocument/2006/relationships/image" Target="../media/image16.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40.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hyperlink" Target="http://www.youtube.com/watch?v=oQwNN-0AgWc" TargetMode="External"/><Relationship Id="rId3" Type="http://schemas.openxmlformats.org/officeDocument/2006/relationships/image" Target="../media/image17.jpeg"/></Relationships>

</file>

<file path=ppt/slides/_rels/slide4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43.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hyperlink" Target="http://www.youtube.com/watch?v=a96C4QnSPzg" TargetMode="External"/><Relationship Id="rId3" Type="http://schemas.openxmlformats.org/officeDocument/2006/relationships/image" Target="../media/image18.jpeg"/></Relationships>

</file>

<file path=ppt/slides/_rels/slide44.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hyperlink" Target="https://www.youtube.com/watch?v=RvMxqcgBhWQ" TargetMode="External"/><Relationship Id="rId3" Type="http://schemas.openxmlformats.org/officeDocument/2006/relationships/image" Target="../media/image19.jpeg"/></Relationships>

</file>

<file path=ppt/slides/_rels/slide4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7.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hyperlink" Target="http://www.youtube.com/watch?v=pryJYyzoSpA" TargetMode="External"/><Relationship Id="rId3" Type="http://schemas.openxmlformats.org/officeDocument/2006/relationships/image" Target="../media/image20.jpeg"/></Relationships>

</file>

<file path=ppt/slides/_rels/slide48.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hyperlink" Target="http://www.youtube.com/watch?v=a2Qad-gaHMg" TargetMode="External"/><Relationship Id="rId3" Type="http://schemas.openxmlformats.org/officeDocument/2006/relationships/image" Target="../media/image21.jpeg"/></Relationships>

</file>

<file path=ppt/slides/_rels/slide49.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hyperlink" Target="http://www.youtube.com/watch?v=4XsufDwXu4w" TargetMode="External"/><Relationship Id="rId3" Type="http://schemas.openxmlformats.org/officeDocument/2006/relationships/image" Target="../media/image22.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5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hyperlink" Target="https://www.youtube.com/watch?v=7BKKaKT_dtM" TargetMode="External"/></Relationships>

</file>

<file path=ppt/slides/_rels/slide5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hyperlink" Target="https://www.youtube.com/watch?v=1vhFnTjia_I" TargetMode="External"/><Relationship Id="rId4" Type="http://schemas.openxmlformats.org/officeDocument/2006/relationships/hyperlink" Target="https://www.youtube.com/watch?v=iFx-5PGLgb4" TargetMode="External"/></Relationships>

</file>

<file path=ppt/slides/_rels/slide5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7.png"/></Relationships>

</file>

<file path=ppt/slides/_rels/slide5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55.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hyperlink" Target="http://www.youtube.com/watch?v=F4sNi2PUiWM" TargetMode="External"/><Relationship Id="rId3" Type="http://schemas.openxmlformats.org/officeDocument/2006/relationships/image" Target="../media/image23.jpeg"/></Relationships>

</file>

<file path=ppt/slides/_rels/slide56.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57.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58.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hyperlink" Target="http://www.youtube.com/watch?v=K3b6SGoN6dA" TargetMode="External"/><Relationship Id="rId3" Type="http://schemas.openxmlformats.org/officeDocument/2006/relationships/image" Target="../media/image24.jpeg"/></Relationships>

</file>

<file path=ppt/slides/_rels/slide59.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hyperlink" Target="https://www.youtube.com/watch?v=UandfyNZxb4&amp;list=RDUandfyNZxb4&amp;t=20" TargetMode="External"/><Relationship Id="rId3" Type="http://schemas.openxmlformats.org/officeDocument/2006/relationships/image" Target="../media/image25.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0.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hyperlink" Target="http://www.youtube.com/watch?v=mBjwMSIC7ik" TargetMode="External"/><Relationship Id="rId3" Type="http://schemas.openxmlformats.org/officeDocument/2006/relationships/image" Target="../media/image26.jpeg"/></Relationships>

</file>

<file path=ppt/slides/_rels/slide61.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hyperlink" Target="https://www.youtube.com/watch?v=gq09Q1UGUl0" TargetMode="External"/><Relationship Id="rId3" Type="http://schemas.openxmlformats.org/officeDocument/2006/relationships/image" Target="../media/image27.jpeg"/></Relationships>

</file>

<file path=ppt/slides/_rels/slide6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hyperlink" Target="https://www.youtube.com/watch?v=Sm3b4_XLCOU" TargetMode="External"/><Relationship Id="rId4" Type="http://schemas.openxmlformats.org/officeDocument/2006/relationships/hyperlink" Target="https://www.youtube.com/watch?v=gxEPV4kolz0" TargetMode="External"/><Relationship Id="rId5" Type="http://schemas.openxmlformats.org/officeDocument/2006/relationships/hyperlink" Target="https://www.youtube.com/watch?v=p5rQHoaQpTw" TargetMode="External"/><Relationship Id="rId6" Type="http://schemas.openxmlformats.org/officeDocument/2006/relationships/hyperlink" Target="https://www.youtube.com/watch?v=MjEBjaejZfg" TargetMode="External"/><Relationship Id="rId7" Type="http://schemas.openxmlformats.org/officeDocument/2006/relationships/hyperlink" Target="https://www.youtube.com/watch?v=0GN2kpBoFs4" TargetMode="External"/><Relationship Id="rId8" Type="http://schemas.openxmlformats.org/officeDocument/2006/relationships/hyperlink" Target="https://www.youtube.com/watch?v=zpOULjyy-n8" TargetMode="External"/><Relationship Id="rId9" Type="http://schemas.openxmlformats.org/officeDocument/2006/relationships/hyperlink" Target="https://www.youtube.com/watch?v=L06iPxw1RM8" TargetMode="External"/><Relationship Id="rId10" Type="http://schemas.openxmlformats.org/officeDocument/2006/relationships/hyperlink" Target="https://www.youtube.com/watch?v=EqYDQPN_nXQ" TargetMode="External"/><Relationship Id="rId11" Type="http://schemas.openxmlformats.org/officeDocument/2006/relationships/hyperlink" Target="https://www.youtube.com/watch?v=4Yy6pmsQ9H8" TargetMode="External"/><Relationship Id="rId12" Type="http://schemas.openxmlformats.org/officeDocument/2006/relationships/hyperlink" Target="https://www.youtube.com/watch?v=YLP0y-X4uYs" TargetMode="External"/></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2.tif"/></Relationships>

</file>

<file path=ppt/slides/_rels/slide9.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hyperlink" Target="http://www.youtube.com/watch?v=i6FitKcf5Y8" TargetMode="External"/><Relationship Id="rId3"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8" name="The 1970’s"/>
          <p:cNvSpPr txBox="1"/>
          <p:nvPr>
            <p:ph type="ctrTitle"/>
          </p:nvPr>
        </p:nvSpPr>
        <p:spPr>
          <a:prstGeom prst="rect">
            <a:avLst/>
          </a:prstGeom>
        </p:spPr>
        <p:txBody>
          <a:bodyPr/>
          <a:lstStyle/>
          <a:p>
            <a:pPr/>
            <a:r>
              <a:t>The 1970’</a:t>
            </a:r>
            <a:r>
              <a:rPr cap="small"/>
              <a:t>s</a:t>
            </a:r>
          </a:p>
        </p:txBody>
      </p:sp>
      <p:sp>
        <p:nvSpPr>
          <p:cNvPr id="239" name="Developing a variety of Rock and Roll styles"/>
          <p:cNvSpPr txBox="1"/>
          <p:nvPr>
            <p:ph type="subTitle" sz="quarter" idx="1"/>
          </p:nvPr>
        </p:nvSpPr>
        <p:spPr>
          <a:prstGeom prst="rect">
            <a:avLst/>
          </a:prstGeom>
        </p:spPr>
        <p:txBody>
          <a:bodyPr/>
          <a:lstStyle/>
          <a:p>
            <a:pPr/>
            <a:r>
              <a:t>Developing a variety of Rock and Roll styles</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9" name="James Taylor"/>
          <p:cNvSpPr txBox="1"/>
          <p:nvPr>
            <p:ph type="title"/>
          </p:nvPr>
        </p:nvSpPr>
        <p:spPr>
          <a:xfrm>
            <a:off x="1041400" y="1066800"/>
            <a:ext cx="10922000" cy="1320800"/>
          </a:xfrm>
          <a:prstGeom prst="rect">
            <a:avLst/>
          </a:prstGeom>
        </p:spPr>
        <p:txBody>
          <a:bodyPr/>
          <a:lstStyle>
            <a:lvl1pPr algn="l">
              <a:defRPr sz="4800"/>
            </a:lvl1pPr>
          </a:lstStyle>
          <a:p>
            <a:pPr/>
            <a:r>
              <a:t>James Taylor</a:t>
            </a:r>
          </a:p>
        </p:txBody>
      </p:sp>
      <p:sp>
        <p:nvSpPr>
          <p:cNvPr id="270" name="1970 - JT has his first song hit the charts at #3 - “Fire and Rain”…"/>
          <p:cNvSpPr txBox="1"/>
          <p:nvPr>
            <p:ph type="body" idx="1"/>
          </p:nvPr>
        </p:nvSpPr>
        <p:spPr>
          <a:xfrm>
            <a:off x="1041400" y="2768600"/>
            <a:ext cx="10922000" cy="6464300"/>
          </a:xfrm>
          <a:prstGeom prst="rect">
            <a:avLst/>
          </a:prstGeom>
        </p:spPr>
        <p:txBody>
          <a:bodyPr>
            <a:normAutofit fontScale="100000" lnSpcReduction="0"/>
          </a:bodyPr>
          <a:lstStyle/>
          <a:p>
            <a:pPr marL="342518" indent="-342518" defTabSz="543305">
              <a:spcBef>
                <a:spcPts val="1400"/>
              </a:spcBef>
              <a:buBlip>
                <a:blip r:embed="rId2"/>
              </a:buBlip>
              <a:defRPr sz="3162"/>
            </a:pPr>
            <a:r>
              <a:t>1970 - JT has his first song hit the charts at #3 - “Fire and Rain”</a:t>
            </a:r>
          </a:p>
          <a:p>
            <a:pPr marL="342518" indent="-342518" defTabSz="543305">
              <a:spcBef>
                <a:spcPts val="1400"/>
              </a:spcBef>
              <a:buBlip>
                <a:blip r:embed="rId2"/>
              </a:buBlip>
              <a:defRPr sz="3162"/>
            </a:pPr>
            <a:r>
              <a:t>1971 - First #1 hit - “You’ve Got a Friend” - a Carole King song</a:t>
            </a:r>
          </a:p>
          <a:p>
            <a:pPr marL="342518" indent="-342518" defTabSz="543305">
              <a:spcBef>
                <a:spcPts val="1400"/>
              </a:spcBef>
              <a:buBlip>
                <a:blip r:embed="rId2"/>
              </a:buBlip>
              <a:defRPr sz="3162"/>
            </a:pPr>
            <a:r>
              <a:t>From Boston, MA - plays frequently in the area - Tanglewood Music Festival in Lee, MA; has played at Red Sox games, most recently at the game after the marathon bombing in 2013. </a:t>
            </a:r>
          </a:p>
          <a:p>
            <a:pPr marL="342518" indent="-342518" defTabSz="543305">
              <a:spcBef>
                <a:spcPts val="1400"/>
              </a:spcBef>
              <a:buBlip>
                <a:blip r:embed="rId2"/>
              </a:buBlip>
              <a:defRPr sz="3162">
                <a:latin typeface="Bodoni SvtyTwo ITC TT-BookIta"/>
                <a:ea typeface="Bodoni SvtyTwo ITC TT-BookIta"/>
                <a:cs typeface="Bodoni SvtyTwo ITC TT-BookIta"/>
                <a:sym typeface="Bodoni SvtyTwo ITC TT-BookIta"/>
              </a:defRPr>
            </a:pPr>
            <a:r>
              <a:t>Sweet Baby James</a:t>
            </a:r>
            <a:r>
              <a:rPr>
                <a:latin typeface="Bodoni SvtyTwo ITC TT-Book"/>
                <a:ea typeface="Bodoni SvtyTwo ITC TT-Book"/>
                <a:cs typeface="Bodoni SvtyTwo ITC TT-Book"/>
                <a:sym typeface="Bodoni SvtyTwo ITC TT-Book"/>
              </a:rPr>
              <a:t> album was #103 on Rolling Stone’s “500 Greatest Albums of All Time” (2003)</a:t>
            </a:r>
            <a:endParaRPr>
              <a:latin typeface="Bodoni SvtyTwo ITC TT-Book"/>
              <a:ea typeface="Bodoni SvtyTwo ITC TT-Book"/>
              <a:cs typeface="Bodoni SvtyTwo ITC TT-Book"/>
              <a:sym typeface="Bodoni SvtyTwo ITC TT-Book"/>
            </a:endParaRPr>
          </a:p>
          <a:p>
            <a:pPr marL="342518" indent="-342518" defTabSz="543305">
              <a:spcBef>
                <a:spcPts val="1400"/>
              </a:spcBef>
              <a:buBlip>
                <a:blip r:embed="rId2"/>
              </a:buBlip>
              <a:defRPr sz="3162">
                <a:latin typeface="Bodoni SvtyTwo ITC TT-BookIta"/>
                <a:ea typeface="Bodoni SvtyTwo ITC TT-BookIta"/>
                <a:cs typeface="Bodoni SvtyTwo ITC TT-BookIta"/>
                <a:sym typeface="Bodoni SvtyTwo ITC TT-BookIta"/>
              </a:defRPr>
            </a:pPr>
            <a:r>
              <a:rPr>
                <a:latin typeface="Bodoni SvtyTwo ITC TT-Book"/>
                <a:ea typeface="Bodoni SvtyTwo ITC TT-Book"/>
                <a:cs typeface="Bodoni SvtyTwo ITC TT-Book"/>
                <a:sym typeface="Bodoni SvtyTwo ITC TT-Book"/>
              </a:rPr>
              <a:t>Won 5 Grammy Awards, including “Best Pop Vocal Performance, Male” for “You’ve Got a Friend” (1971)</a:t>
            </a:r>
            <a:endParaRPr>
              <a:latin typeface="Bodoni SvtyTwo ITC TT-Book"/>
              <a:ea typeface="Bodoni SvtyTwo ITC TT-Book"/>
              <a:cs typeface="Bodoni SvtyTwo ITC TT-Book"/>
              <a:sym typeface="Bodoni SvtyTwo ITC TT-Book"/>
            </a:endParaRPr>
          </a:p>
          <a:p>
            <a:pPr marL="342518" indent="-342518" defTabSz="543305">
              <a:spcBef>
                <a:spcPts val="1400"/>
              </a:spcBef>
              <a:buBlip>
                <a:blip r:embed="rId2"/>
              </a:buBlip>
              <a:defRPr sz="3162">
                <a:latin typeface="Bodoni SvtyTwo ITC TT-BookIta"/>
                <a:ea typeface="Bodoni SvtyTwo ITC TT-BookIta"/>
                <a:cs typeface="Bodoni SvtyTwo ITC TT-BookIta"/>
                <a:sym typeface="Bodoni SvtyTwo ITC TT-BookIta"/>
              </a:defRPr>
            </a:pPr>
            <a:r>
              <a:rPr>
                <a:latin typeface="Bodoni SvtyTwo ITC TT-Book"/>
                <a:ea typeface="Bodoni SvtyTwo ITC TT-Book"/>
                <a:cs typeface="Bodoni SvtyTwo ITC TT-Book"/>
                <a:sym typeface="Bodoni SvtyTwo ITC TT-Book"/>
              </a:rPr>
              <a:t>2001 - Inducted into the Rock and Roll Hall of Fame and has released 16 solo albums, most recently </a:t>
            </a:r>
            <a:r>
              <a:t>Covers</a:t>
            </a:r>
            <a:r>
              <a:rPr>
                <a:latin typeface="Bodoni SvtyTwo ITC TT-Book"/>
                <a:ea typeface="Bodoni SvtyTwo ITC TT-Book"/>
                <a:cs typeface="Bodoni SvtyTwo ITC TT-Book"/>
                <a:sym typeface="Bodoni SvtyTwo ITC TT-Book"/>
              </a:rPr>
              <a:t> in 2008</a:t>
            </a:r>
          </a:p>
        </p:txBody>
      </p:sp>
      <p:pic>
        <p:nvPicPr>
          <p:cNvPr id="271" name="droppedImage.tiff" descr="droppedImage.tiff"/>
          <p:cNvPicPr>
            <a:picLocks noChangeAspect="1"/>
          </p:cNvPicPr>
          <p:nvPr/>
        </p:nvPicPr>
        <p:blipFill>
          <a:blip r:embed="rId3">
            <a:extLst/>
          </a:blip>
          <a:stretch>
            <a:fillRect/>
          </a:stretch>
        </p:blipFill>
        <p:spPr>
          <a:xfrm>
            <a:off x="9008885" y="838200"/>
            <a:ext cx="3035301" cy="2079149"/>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3" name="Shape 222"/>
          <p:cNvSpPr txBox="1"/>
          <p:nvPr>
            <p:ph type="title"/>
          </p:nvPr>
        </p:nvSpPr>
        <p:spPr>
          <a:prstGeom prst="rect">
            <a:avLst/>
          </a:prstGeom>
        </p:spPr>
        <p:txBody>
          <a:bodyPr/>
          <a:lstStyle/>
          <a:p>
            <a:pPr defTabSz="1387178">
              <a:defRPr sz="6240"/>
            </a:pPr>
            <a:r>
              <a:t>James Taylor -</a:t>
            </a:r>
          </a:p>
          <a:p>
            <a:pPr defTabSz="1387178">
              <a:defRPr sz="6240"/>
            </a:pPr>
            <a:r>
              <a:t>“Fire and Rain”</a:t>
            </a:r>
          </a:p>
        </p:txBody>
      </p:sp>
      <p:sp>
        <p:nvSpPr>
          <p:cNvPr id="274" name="Shape 223"/>
          <p:cNvSpPr txBox="1"/>
          <p:nvPr>
            <p:ph type="body" sz="quarter" idx="1"/>
          </p:nvPr>
        </p:nvSpPr>
        <p:spPr>
          <a:prstGeom prst="rect">
            <a:avLst/>
          </a:prstGeom>
        </p:spPr>
        <p:txBody>
          <a:bodyPr/>
          <a:lstStyle/>
          <a:p>
            <a:pPr/>
          </a:p>
        </p:txBody>
      </p:sp>
      <p:sp>
        <p:nvSpPr>
          <p:cNvPr id="275" name="Shape 224"/>
          <p:cNvSpPr txBox="1"/>
          <p:nvPr>
            <p:ph type="body" idx="13"/>
          </p:nvPr>
        </p:nvSpPr>
        <p:spPr>
          <a:prstGeom prst="rect">
            <a:avLst/>
          </a:prstGeom>
        </p:spPr>
        <p:txBody>
          <a:bodyPr/>
          <a:lstStyle/>
          <a:p>
            <a:pPr marL="0" indent="0" defTabSz="1733973">
              <a:lnSpc>
                <a:spcPct val="115000"/>
              </a:lnSpc>
              <a:spcBef>
                <a:spcPts val="3000"/>
              </a:spcBef>
              <a:buClr>
                <a:srgbClr val="FFFFFF"/>
              </a:buClr>
              <a:buSzTx/>
              <a:buFont typeface="Helvetica"/>
              <a:buNone/>
              <a:defRPr>
                <a:solidFill>
                  <a:srgbClr val="FFFFFF"/>
                </a:solidFill>
                <a:latin typeface="Proxima Nova"/>
                <a:ea typeface="Proxima Nova"/>
                <a:cs typeface="Proxima Nova"/>
                <a:sym typeface="Proxima Nova"/>
              </a:defRPr>
            </a:pPr>
          </a:p>
        </p:txBody>
      </p:sp>
      <p:sp>
        <p:nvSpPr>
          <p:cNvPr id="276" name="James Taylor - Fire and Rain, Live 1970Shape 225">
            <a:hlinkClick r:id="rId2" invalidUrl="" action="" tgtFrame="" tooltip="" history="1" highlightClick="0" endSnd="0"/>
          </p:cNvPr>
          <p:cNvSpPr/>
          <p:nvPr/>
        </p:nvSpPr>
        <p:spPr>
          <a:xfrm>
            <a:off x="6502400" y="2438400"/>
            <a:ext cx="6502400" cy="4876800"/>
          </a:xfrm>
          <a:prstGeom prst="rect">
            <a:avLst/>
          </a:prstGeom>
          <a:blipFill>
            <a:blip r:embed="rId3"/>
            <a:stretch>
              <a:fillRect/>
            </a:stretch>
          </a:blipFill>
          <a:ln w="12700">
            <a:miter lim="400000"/>
          </a:ln>
        </p:spPr>
        <p:txBody>
          <a:bodyPr lIns="65023" tIns="65023" rIns="65023" bIns="65023"/>
          <a:lstStyle/>
          <a:p>
            <a:pPr algn="l" defTabSz="1733973">
              <a:spcBef>
                <a:spcPts val="0"/>
              </a:spcBef>
              <a:defRPr sz="2600">
                <a:solidFill>
                  <a:srgbClr val="000000"/>
                </a:solidFill>
                <a:latin typeface="Arial"/>
                <a:ea typeface="Arial"/>
                <a:cs typeface="Arial"/>
                <a:sym typeface="Arial"/>
              </a:defRPr>
            </a:pP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8" name="Harry Chapin"/>
          <p:cNvSpPr txBox="1"/>
          <p:nvPr>
            <p:ph type="title"/>
          </p:nvPr>
        </p:nvSpPr>
        <p:spPr>
          <a:xfrm>
            <a:off x="1041400" y="1066800"/>
            <a:ext cx="10922000" cy="1320800"/>
          </a:xfrm>
          <a:prstGeom prst="rect">
            <a:avLst/>
          </a:prstGeom>
        </p:spPr>
        <p:txBody>
          <a:bodyPr/>
          <a:lstStyle>
            <a:lvl1pPr algn="l">
              <a:defRPr sz="4800"/>
            </a:lvl1pPr>
          </a:lstStyle>
          <a:p>
            <a:pPr/>
            <a:r>
              <a:t>Harry Chapin</a:t>
            </a:r>
          </a:p>
        </p:txBody>
      </p:sp>
      <p:sp>
        <p:nvSpPr>
          <p:cNvPr id="279" name="Harry Chapin is considered a singer-songwriter and a folk musician. He played guitar, piano and harmonica as well as sang his own music…"/>
          <p:cNvSpPr txBox="1"/>
          <p:nvPr>
            <p:ph type="body" idx="1"/>
          </p:nvPr>
        </p:nvSpPr>
        <p:spPr>
          <a:xfrm>
            <a:off x="1041400" y="2260600"/>
            <a:ext cx="10922000" cy="6997700"/>
          </a:xfrm>
          <a:prstGeom prst="rect">
            <a:avLst/>
          </a:prstGeom>
        </p:spPr>
        <p:txBody>
          <a:bodyPr>
            <a:normAutofit fontScale="100000" lnSpcReduction="0"/>
          </a:bodyPr>
          <a:lstStyle/>
          <a:p>
            <a:pPr marL="287273" indent="-287273" defTabSz="455675">
              <a:spcBef>
                <a:spcPts val="1200"/>
              </a:spcBef>
              <a:buBlip>
                <a:blip r:embed="rId2"/>
              </a:buBlip>
              <a:defRPr sz="2651"/>
            </a:pPr>
            <a:r>
              <a:t>Harry Chapin is considered a singer-songwriter and</a:t>
            </a:r>
            <a:br/>
            <a:r>
              <a:t>a folk musician. He played guitar, piano and harmonica</a:t>
            </a:r>
            <a:br/>
            <a:r>
              <a:t>as well as sang his own music</a:t>
            </a:r>
          </a:p>
          <a:p>
            <a:pPr marL="287273" indent="-287273" defTabSz="455675">
              <a:spcBef>
                <a:spcPts val="1200"/>
              </a:spcBef>
              <a:buBlip>
                <a:blip r:embed="rId2"/>
              </a:buBlip>
              <a:defRPr sz="2651"/>
            </a:pPr>
            <a:r>
              <a:t>Chapin started his career playing in a band with his brothers, with </a:t>
            </a:r>
            <a:br/>
            <a:r>
              <a:t>their father occasionally playing drums for them. The brothers put out an unsuccessful album before Harry started his solo career</a:t>
            </a:r>
          </a:p>
          <a:p>
            <a:pPr marL="287273" indent="-287273" defTabSz="455675">
              <a:spcBef>
                <a:spcPts val="1200"/>
              </a:spcBef>
              <a:buBlip>
                <a:blip r:embed="rId2"/>
              </a:buBlip>
              <a:defRPr sz="2651"/>
            </a:pPr>
            <a:r>
              <a:t>Harry is best known for his songs: “Taxi”, “Sniper”, “Flowers are Red”, and his #1 hit - “Cats in the Cradle”</a:t>
            </a:r>
          </a:p>
          <a:p>
            <a:pPr marL="287273" indent="-287273" defTabSz="455675">
              <a:spcBef>
                <a:spcPts val="1200"/>
              </a:spcBef>
              <a:buBlip>
                <a:blip r:embed="rId2"/>
              </a:buBlip>
              <a:defRPr sz="2651"/>
            </a:pPr>
            <a:r>
              <a:t>Harry was a dedicated humanitarian and donated most of his earnings from shows and album sales to ending world hunger</a:t>
            </a:r>
          </a:p>
          <a:p>
            <a:pPr marL="287273" indent="-287273" defTabSz="455675">
              <a:spcBef>
                <a:spcPts val="1200"/>
              </a:spcBef>
              <a:buBlip>
                <a:blip r:embed="rId2"/>
              </a:buBlip>
              <a:defRPr sz="2651"/>
            </a:pPr>
            <a:r>
              <a:t>1981 - Harry suffered a heart attack while driving to a show and swerved in front of a tractor trailer, which hit his car and caused it to burst into flames. He was unable to be resuscitated at the hospital and passed away.</a:t>
            </a:r>
          </a:p>
          <a:p>
            <a:pPr marL="287273" indent="-287273" defTabSz="455675">
              <a:spcBef>
                <a:spcPts val="1200"/>
              </a:spcBef>
              <a:buBlip>
                <a:blip r:embed="rId2"/>
              </a:buBlip>
              <a:defRPr sz="2651"/>
            </a:pPr>
            <a:r>
              <a:t>1987 - Posthumously awarded the Congressional Gold Medal for his humanitarian efforts</a:t>
            </a:r>
          </a:p>
        </p:txBody>
      </p:sp>
      <p:pic>
        <p:nvPicPr>
          <p:cNvPr id="280" name="droppedImage.tiff" descr="droppedImage.tiff"/>
          <p:cNvPicPr>
            <a:picLocks noChangeAspect="1"/>
          </p:cNvPicPr>
          <p:nvPr/>
        </p:nvPicPr>
        <p:blipFill>
          <a:blip r:embed="rId3">
            <a:extLst/>
          </a:blip>
          <a:stretch>
            <a:fillRect/>
          </a:stretch>
        </p:blipFill>
        <p:spPr>
          <a:xfrm>
            <a:off x="9976148" y="965200"/>
            <a:ext cx="2038053" cy="2908300"/>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2" name="Shape 230"/>
          <p:cNvSpPr txBox="1"/>
          <p:nvPr>
            <p:ph type="title"/>
          </p:nvPr>
        </p:nvSpPr>
        <p:spPr>
          <a:prstGeom prst="rect">
            <a:avLst/>
          </a:prstGeom>
        </p:spPr>
        <p:txBody>
          <a:bodyPr/>
          <a:lstStyle/>
          <a:p>
            <a:pPr defTabSz="1092403">
              <a:defRPr sz="4914"/>
            </a:pPr>
            <a:r>
              <a:t>Harry Chapin - </a:t>
            </a:r>
          </a:p>
          <a:p>
            <a:pPr defTabSz="1092403">
              <a:defRPr sz="4914"/>
            </a:pPr>
            <a:r>
              <a:t>“Cats in the Cradle”</a:t>
            </a:r>
          </a:p>
        </p:txBody>
      </p:sp>
      <p:sp>
        <p:nvSpPr>
          <p:cNvPr id="283" name="Shape 231"/>
          <p:cNvSpPr txBox="1"/>
          <p:nvPr>
            <p:ph type="body" sz="quarter" idx="1"/>
          </p:nvPr>
        </p:nvSpPr>
        <p:spPr>
          <a:prstGeom prst="rect">
            <a:avLst/>
          </a:prstGeom>
        </p:spPr>
        <p:txBody>
          <a:bodyPr/>
          <a:lstStyle/>
          <a:p>
            <a:pPr/>
          </a:p>
        </p:txBody>
      </p:sp>
      <p:sp>
        <p:nvSpPr>
          <p:cNvPr id="284" name="Shape 232"/>
          <p:cNvSpPr txBox="1"/>
          <p:nvPr>
            <p:ph type="body" idx="13"/>
          </p:nvPr>
        </p:nvSpPr>
        <p:spPr>
          <a:prstGeom prst="rect">
            <a:avLst/>
          </a:prstGeom>
        </p:spPr>
        <p:txBody>
          <a:bodyPr/>
          <a:lstStyle/>
          <a:p>
            <a:pPr marL="0" indent="0" defTabSz="1733973">
              <a:lnSpc>
                <a:spcPct val="115000"/>
              </a:lnSpc>
              <a:spcBef>
                <a:spcPts val="3000"/>
              </a:spcBef>
              <a:buClr>
                <a:srgbClr val="FFFFFF"/>
              </a:buClr>
              <a:buSzTx/>
              <a:buFont typeface="Helvetica"/>
              <a:buNone/>
              <a:defRPr>
                <a:solidFill>
                  <a:srgbClr val="FFFFFF"/>
                </a:solidFill>
                <a:latin typeface="Proxima Nova"/>
                <a:ea typeface="Proxima Nova"/>
                <a:cs typeface="Proxima Nova"/>
                <a:sym typeface="Proxima Nova"/>
              </a:defRPr>
            </a:pPr>
          </a:p>
        </p:txBody>
      </p:sp>
      <p:sp>
        <p:nvSpPr>
          <p:cNvPr id="285" name="Cat's In The CradleShape 233">
            <a:hlinkClick r:id="rId2" invalidUrl="" action="" tgtFrame="" tooltip="" history="1" highlightClick="0" endSnd="0"/>
          </p:cNvPr>
          <p:cNvSpPr/>
          <p:nvPr/>
        </p:nvSpPr>
        <p:spPr>
          <a:xfrm>
            <a:off x="6502400" y="2627626"/>
            <a:ext cx="6502400" cy="4876801"/>
          </a:xfrm>
          <a:prstGeom prst="rect">
            <a:avLst/>
          </a:prstGeom>
          <a:blipFill>
            <a:blip r:embed="rId3"/>
            <a:stretch>
              <a:fillRect/>
            </a:stretch>
          </a:blipFill>
          <a:ln w="12700">
            <a:miter lim="400000"/>
          </a:ln>
        </p:spPr>
        <p:txBody>
          <a:bodyPr lIns="65023" tIns="65023" rIns="65023" bIns="65023"/>
          <a:lstStyle/>
          <a:p>
            <a:pPr algn="l" defTabSz="1733973">
              <a:spcBef>
                <a:spcPts val="0"/>
              </a:spcBef>
              <a:defRPr sz="2600">
                <a:solidFill>
                  <a:srgbClr val="000000"/>
                </a:solidFill>
                <a:latin typeface="Arial"/>
                <a:ea typeface="Arial"/>
                <a:cs typeface="Arial"/>
                <a:sym typeface="Arial"/>
              </a:defRPr>
            </a:pP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7" name="Southern Rock"/>
          <p:cNvSpPr txBox="1"/>
          <p:nvPr>
            <p:ph type="title"/>
          </p:nvPr>
        </p:nvSpPr>
        <p:spPr>
          <a:prstGeom prst="rect">
            <a:avLst/>
          </a:prstGeom>
        </p:spPr>
        <p:txBody>
          <a:bodyPr/>
          <a:lstStyle/>
          <a:p>
            <a:pPr/>
            <a:r>
              <a:t>Southern Rock</a:t>
            </a:r>
          </a:p>
        </p:txBody>
      </p:sp>
      <p:sp>
        <p:nvSpPr>
          <p:cNvPr id="288" name="This sub-genre of rock was created in the Southern US and contains elements of blues, jazz, soul, R&amp;B and Rock and Roll…"/>
          <p:cNvSpPr txBox="1"/>
          <p:nvPr>
            <p:ph type="body" idx="1"/>
          </p:nvPr>
        </p:nvSpPr>
        <p:spPr>
          <a:prstGeom prst="rect">
            <a:avLst/>
          </a:prstGeom>
        </p:spPr>
        <p:txBody>
          <a:bodyPr/>
          <a:lstStyle/>
          <a:p>
            <a:pPr>
              <a:spcBef>
                <a:spcPts val="1600"/>
              </a:spcBef>
              <a:buBlip>
                <a:blip r:embed="rId2"/>
              </a:buBlip>
            </a:pPr>
            <a:r>
              <a:t>This sub-genre of rock was created in the Southern US and contains elements of blues, jazz, soul, R&amp;B and Rock and Roll</a:t>
            </a:r>
          </a:p>
          <a:p>
            <a:pPr>
              <a:spcBef>
                <a:spcPts val="1600"/>
              </a:spcBef>
              <a:buBlip>
                <a:blip r:embed="rId2"/>
              </a:buBlip>
            </a:pPr>
            <a:r>
              <a:t>Principal architects of Southern Rock included the Allman Brothers Band. They helped advance rock as a medium for improv (along with The Grateful Dead &amp; Cream).</a:t>
            </a:r>
          </a:p>
          <a:p>
            <a:pPr lvl="1">
              <a:spcBef>
                <a:spcPts val="1600"/>
              </a:spcBef>
              <a:buBlip>
                <a:blip r:embed="rId2"/>
              </a:buBlip>
            </a:pPr>
            <a:r>
              <a:t>Their type of “jamming” required lots of technical skill &amp; musical literacy that was new to Rock and Roll</a:t>
            </a:r>
          </a:p>
          <a:p>
            <a:pPr>
              <a:spcBef>
                <a:spcPts val="1600"/>
              </a:spcBef>
              <a:buBlip>
                <a:blip r:embed="rId2"/>
              </a:buBlip>
            </a:pPr>
            <a:r>
              <a:t>Other important bands for Southern Rock: Lynyrd Skynyrd, Molly Hatchet, The Doobie Bros., Charlie Daniels Band and The Marshall Tucker Band</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0" name="Allman Brothers Band"/>
          <p:cNvSpPr txBox="1"/>
          <p:nvPr>
            <p:ph type="title"/>
          </p:nvPr>
        </p:nvSpPr>
        <p:spPr>
          <a:xfrm>
            <a:off x="1041400" y="1066800"/>
            <a:ext cx="10922000" cy="1320800"/>
          </a:xfrm>
          <a:prstGeom prst="rect">
            <a:avLst/>
          </a:prstGeom>
        </p:spPr>
        <p:txBody>
          <a:bodyPr/>
          <a:lstStyle>
            <a:lvl1pPr algn="l">
              <a:defRPr sz="4800"/>
            </a:lvl1pPr>
          </a:lstStyle>
          <a:p>
            <a:pPr/>
            <a:r>
              <a:t>Allman Brothers Band</a:t>
            </a:r>
          </a:p>
        </p:txBody>
      </p:sp>
      <p:sp>
        <p:nvSpPr>
          <p:cNvPr id="291" name="1969 - band is formed. Includes the following original members: Duane Allman (guitar), Gregg Allman (vocals, organ), Dickey Betts (guitar, vocals), Berry Oakley (bass), Butch Trucks (drums) and Jai Johanny Johanson (drums)…"/>
          <p:cNvSpPr txBox="1"/>
          <p:nvPr>
            <p:ph type="body" idx="1"/>
          </p:nvPr>
        </p:nvSpPr>
        <p:spPr>
          <a:xfrm>
            <a:off x="1041400" y="2540000"/>
            <a:ext cx="10922000" cy="6489700"/>
          </a:xfrm>
          <a:prstGeom prst="rect">
            <a:avLst/>
          </a:prstGeom>
        </p:spPr>
        <p:txBody>
          <a:bodyPr>
            <a:normAutofit fontScale="100000" lnSpcReduction="0"/>
          </a:bodyPr>
          <a:lstStyle/>
          <a:p>
            <a:pPr marL="287273" indent="-287273" defTabSz="455675">
              <a:spcBef>
                <a:spcPts val="1200"/>
              </a:spcBef>
              <a:buBlip>
                <a:blip r:embed="rId2"/>
              </a:buBlip>
              <a:defRPr sz="2651"/>
            </a:pPr>
            <a:r>
              <a:t>1969 - band is formed. Includes the following original members: Duane Allman (guitar), Gregg Allman (vocals, organ), Dickey Betts (guitar, vocals), Berry Oakley (bass), Butch Trucks (drums) and Jai Johanny Johanson (drums)</a:t>
            </a:r>
          </a:p>
          <a:p>
            <a:pPr marL="287273" indent="-287273" defTabSz="455675">
              <a:spcBef>
                <a:spcPts val="1200"/>
              </a:spcBef>
              <a:buBlip>
                <a:blip r:embed="rId2"/>
              </a:buBlip>
              <a:defRPr sz="2651"/>
            </a:pPr>
            <a:r>
              <a:t>1971 - release live album </a:t>
            </a:r>
            <a:r>
              <a:rPr u="sng"/>
              <a:t>At Fillmore East</a:t>
            </a:r>
            <a:r>
              <a:t>. This album is their breakthrough album</a:t>
            </a:r>
          </a:p>
          <a:p>
            <a:pPr marL="287273" indent="-287273" defTabSz="455675">
              <a:spcBef>
                <a:spcPts val="1200"/>
              </a:spcBef>
              <a:buBlip>
                <a:blip r:embed="rId2"/>
              </a:buBlip>
              <a:defRPr sz="2651"/>
            </a:pPr>
            <a:r>
              <a:t>1971 - a few months after the release of </a:t>
            </a:r>
            <a:r>
              <a:rPr u="sng"/>
              <a:t>At Fillmore East</a:t>
            </a:r>
            <a:r>
              <a:t>, Duane Allman was killed in a motorcycle accident</a:t>
            </a:r>
          </a:p>
          <a:p>
            <a:pPr marL="287273" indent="-287273" defTabSz="455675">
              <a:spcBef>
                <a:spcPts val="1200"/>
              </a:spcBef>
              <a:buBlip>
                <a:blip r:embed="rId2"/>
              </a:buBlip>
              <a:defRPr sz="2651"/>
            </a:pPr>
            <a:r>
              <a:t>1972 - Berry Oakley dies, also from a motorcycle accident</a:t>
            </a:r>
          </a:p>
          <a:p>
            <a:pPr marL="287273" indent="-287273" defTabSz="455675">
              <a:spcBef>
                <a:spcPts val="1200"/>
              </a:spcBef>
              <a:buBlip>
                <a:blip r:embed="rId2"/>
              </a:buBlip>
              <a:defRPr sz="2651"/>
            </a:pPr>
            <a:r>
              <a:t>The band continued playing until 1976, took a 2 year hiatus and then started playing again from 1978-1982, took another break and have been touring since 1989</a:t>
            </a:r>
          </a:p>
          <a:p>
            <a:pPr marL="287273" indent="-287273" defTabSz="455675">
              <a:spcBef>
                <a:spcPts val="1200"/>
              </a:spcBef>
              <a:buBlip>
                <a:blip r:embed="rId2"/>
              </a:buBlip>
              <a:defRPr sz="2651"/>
            </a:pPr>
            <a:r>
              <a:t>The groups 2 most well known songs were written by Dickey Betts: “Ramblin’ Man” and “Jessica”</a:t>
            </a:r>
          </a:p>
          <a:p>
            <a:pPr marL="287273" indent="-287273" defTabSz="455675">
              <a:spcBef>
                <a:spcPts val="1200"/>
              </a:spcBef>
              <a:buBlip>
                <a:blip r:embed="rId2"/>
              </a:buBlip>
              <a:defRPr sz="2651"/>
            </a:pPr>
            <a:r>
              <a:t>Inducted into the Rock and Roll Hall of Fame in 1995</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3" name="Shape 250"/>
          <p:cNvSpPr txBox="1"/>
          <p:nvPr>
            <p:ph type="title"/>
          </p:nvPr>
        </p:nvSpPr>
        <p:spPr>
          <a:prstGeom prst="rect">
            <a:avLst/>
          </a:prstGeom>
        </p:spPr>
        <p:txBody>
          <a:bodyPr/>
          <a:lstStyle/>
          <a:p>
            <a:pPr defTabSz="1421858">
              <a:defRPr sz="5576"/>
            </a:pPr>
            <a:r>
              <a:t>Allman Brothers - </a:t>
            </a:r>
          </a:p>
          <a:p>
            <a:pPr defTabSz="1421858">
              <a:defRPr sz="6396"/>
            </a:pPr>
            <a:r>
              <a:t>Ramblin’ Man</a:t>
            </a:r>
          </a:p>
        </p:txBody>
      </p:sp>
      <p:sp>
        <p:nvSpPr>
          <p:cNvPr id="294" name="Shape 251"/>
          <p:cNvSpPr txBox="1"/>
          <p:nvPr>
            <p:ph type="body" sz="quarter" idx="1"/>
          </p:nvPr>
        </p:nvSpPr>
        <p:spPr>
          <a:prstGeom prst="rect">
            <a:avLst/>
          </a:prstGeom>
        </p:spPr>
        <p:txBody>
          <a:bodyPr/>
          <a:lstStyle/>
          <a:p>
            <a:pPr/>
          </a:p>
        </p:txBody>
      </p:sp>
      <p:sp>
        <p:nvSpPr>
          <p:cNvPr id="295" name="Shape 252"/>
          <p:cNvSpPr txBox="1"/>
          <p:nvPr>
            <p:ph type="body" idx="13"/>
          </p:nvPr>
        </p:nvSpPr>
        <p:spPr>
          <a:prstGeom prst="rect">
            <a:avLst/>
          </a:prstGeom>
        </p:spPr>
        <p:txBody>
          <a:bodyPr/>
          <a:lstStyle/>
          <a:p>
            <a:pPr marL="0" indent="0" defTabSz="1733973">
              <a:lnSpc>
                <a:spcPct val="115000"/>
              </a:lnSpc>
              <a:spcBef>
                <a:spcPts val="3000"/>
              </a:spcBef>
              <a:buClr>
                <a:srgbClr val="FFFFFF"/>
              </a:buClr>
              <a:buSzTx/>
              <a:buFont typeface="Helvetica"/>
              <a:buNone/>
              <a:defRPr>
                <a:solidFill>
                  <a:srgbClr val="FFFFFF"/>
                </a:solidFill>
                <a:latin typeface="Proxima Nova"/>
                <a:ea typeface="Proxima Nova"/>
                <a:cs typeface="Proxima Nova"/>
                <a:sym typeface="Proxima Nova"/>
              </a:defRPr>
            </a:pPr>
          </a:p>
        </p:txBody>
      </p:sp>
      <p:sp>
        <p:nvSpPr>
          <p:cNvPr id="296" name="Allman Brothers Band - Ramblin' ManShape 253">
            <a:hlinkClick r:id="rId2" invalidUrl="" action="" tgtFrame="" tooltip="" history="1" highlightClick="0" endSnd="0"/>
          </p:cNvPr>
          <p:cNvSpPr/>
          <p:nvPr/>
        </p:nvSpPr>
        <p:spPr>
          <a:xfrm>
            <a:off x="6502400" y="2438400"/>
            <a:ext cx="6502400" cy="4876800"/>
          </a:xfrm>
          <a:prstGeom prst="rect">
            <a:avLst/>
          </a:prstGeom>
          <a:blipFill>
            <a:blip r:embed="rId3"/>
            <a:stretch>
              <a:fillRect/>
            </a:stretch>
          </a:blipFill>
          <a:ln w="12700">
            <a:miter lim="400000"/>
          </a:ln>
        </p:spPr>
        <p:txBody>
          <a:bodyPr lIns="65023" tIns="65023" rIns="65023" bIns="65023"/>
          <a:lstStyle/>
          <a:p>
            <a:pPr algn="l" defTabSz="1733973">
              <a:spcBef>
                <a:spcPts val="0"/>
              </a:spcBef>
              <a:defRPr sz="2600">
                <a:solidFill>
                  <a:srgbClr val="000000"/>
                </a:solidFill>
                <a:latin typeface="Arial"/>
                <a:ea typeface="Arial"/>
                <a:cs typeface="Arial"/>
                <a:sym typeface="Arial"/>
              </a:defRPr>
            </a:pP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8" name="Lynyrd Skynyrd"/>
          <p:cNvSpPr txBox="1"/>
          <p:nvPr>
            <p:ph type="title"/>
          </p:nvPr>
        </p:nvSpPr>
        <p:spPr>
          <a:xfrm>
            <a:off x="1041400" y="838200"/>
            <a:ext cx="10922000" cy="1320800"/>
          </a:xfrm>
          <a:prstGeom prst="rect">
            <a:avLst/>
          </a:prstGeom>
        </p:spPr>
        <p:txBody>
          <a:bodyPr/>
          <a:lstStyle>
            <a:lvl1pPr algn="l">
              <a:defRPr sz="4800"/>
            </a:lvl1pPr>
          </a:lstStyle>
          <a:p>
            <a:pPr/>
            <a:r>
              <a:t>Lynyrd Skynyrd</a:t>
            </a:r>
          </a:p>
        </p:txBody>
      </p:sp>
      <p:sp>
        <p:nvSpPr>
          <p:cNvPr id="299" name="Originally formed in 1964 under the name The Noble Five…"/>
          <p:cNvSpPr txBox="1"/>
          <p:nvPr>
            <p:ph type="body" idx="1"/>
          </p:nvPr>
        </p:nvSpPr>
        <p:spPr>
          <a:xfrm>
            <a:off x="1041400" y="2387600"/>
            <a:ext cx="10922000" cy="6642100"/>
          </a:xfrm>
          <a:prstGeom prst="rect">
            <a:avLst/>
          </a:prstGeom>
        </p:spPr>
        <p:txBody>
          <a:bodyPr>
            <a:normAutofit fontScale="100000" lnSpcReduction="0"/>
          </a:bodyPr>
          <a:lstStyle/>
          <a:p>
            <a:pPr marL="338836" indent="-338836" defTabSz="537463">
              <a:spcBef>
                <a:spcPts val="1400"/>
              </a:spcBef>
              <a:buBlip>
                <a:blip r:embed="rId2"/>
              </a:buBlip>
              <a:defRPr sz="3128"/>
            </a:pPr>
            <a:r>
              <a:t>Originally formed in 1964 under the name </a:t>
            </a:r>
            <a:r>
              <a:rPr>
                <a:latin typeface="Bodoni SvtyTwo ITC TT-BookIta"/>
                <a:ea typeface="Bodoni SvtyTwo ITC TT-BookIta"/>
                <a:cs typeface="Bodoni SvtyTwo ITC TT-BookIta"/>
                <a:sym typeface="Bodoni SvtyTwo ITC TT-BookIta"/>
              </a:rPr>
              <a:t>The Noble Five</a:t>
            </a:r>
          </a:p>
          <a:p>
            <a:pPr marL="338836" indent="-338836" defTabSz="537463">
              <a:spcBef>
                <a:spcPts val="1400"/>
              </a:spcBef>
              <a:buBlip>
                <a:blip r:embed="rId2"/>
              </a:buBlip>
              <a:defRPr sz="3128"/>
            </a:pPr>
            <a:r>
              <a:t>Peak years were from 1973-1977</a:t>
            </a:r>
          </a:p>
          <a:p>
            <a:pPr marL="338836" indent="-338836" defTabSz="537463">
              <a:spcBef>
                <a:spcPts val="1400"/>
              </a:spcBef>
              <a:buBlip>
                <a:blip r:embed="rId2"/>
              </a:buBlip>
              <a:defRPr sz="3128"/>
            </a:pPr>
            <a:r>
              <a:t>Members during peak years included: Ronnie Van Zant (vocals), Allen Collins (guitar), Gary Rossington (guitar), Steve Gaines (guitar), Leon Wilkeson (bass), Bob Burns (drums), and Billy Powell (keyboards)</a:t>
            </a:r>
          </a:p>
          <a:p>
            <a:pPr marL="338836" indent="-338836" defTabSz="537463">
              <a:spcBef>
                <a:spcPts val="1400"/>
              </a:spcBef>
              <a:buBlip>
                <a:blip r:embed="rId2"/>
              </a:buBlip>
              <a:defRPr sz="3128"/>
            </a:pPr>
            <a:r>
              <a:t>Opening act for The Who’s </a:t>
            </a:r>
            <a:r>
              <a:rPr u="sng"/>
              <a:t>Quadrophenia</a:t>
            </a:r>
            <a:r>
              <a:t> tour</a:t>
            </a:r>
          </a:p>
          <a:p>
            <a:pPr marL="338836" indent="-338836" defTabSz="537463">
              <a:spcBef>
                <a:spcPts val="1400"/>
              </a:spcBef>
              <a:buBlip>
                <a:blip r:embed="rId2"/>
              </a:buBlip>
              <a:defRPr sz="3128"/>
            </a:pPr>
            <a:r>
              <a:t>Most popular songs: “Simple Man,” “Free Bird,” and “Sweet Home Alabama”</a:t>
            </a:r>
          </a:p>
          <a:p>
            <a:pPr marL="338836" indent="-338836" defTabSz="537463">
              <a:spcBef>
                <a:spcPts val="1400"/>
              </a:spcBef>
              <a:buBlip>
                <a:blip r:embed="rId2"/>
              </a:buBlip>
              <a:defRPr sz="3128"/>
            </a:pPr>
            <a:r>
              <a:t>“Sweet Home Alabama” was written in response to the song “Southern Man” written by Neil Young (of Crosby, Stills, Nash &amp; Young). </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1" name="Shape 276"/>
          <p:cNvSpPr txBox="1"/>
          <p:nvPr>
            <p:ph type="title"/>
          </p:nvPr>
        </p:nvSpPr>
        <p:spPr>
          <a:prstGeom prst="rect">
            <a:avLst/>
          </a:prstGeom>
        </p:spPr>
        <p:txBody>
          <a:bodyPr/>
          <a:lstStyle/>
          <a:p>
            <a:pPr defTabSz="901666">
              <a:defRPr sz="4055"/>
            </a:pPr>
            <a:r>
              <a:t>Lynyrd Skynyrd -</a:t>
            </a:r>
          </a:p>
          <a:p>
            <a:pPr defTabSz="901666">
              <a:defRPr sz="4055"/>
            </a:pPr>
            <a:r>
              <a:t>“Sweet Home Alabama”</a:t>
            </a:r>
          </a:p>
        </p:txBody>
      </p:sp>
      <p:sp>
        <p:nvSpPr>
          <p:cNvPr id="302" name="Shape 277"/>
          <p:cNvSpPr txBox="1"/>
          <p:nvPr>
            <p:ph type="body" sz="quarter" idx="1"/>
          </p:nvPr>
        </p:nvSpPr>
        <p:spPr>
          <a:prstGeom prst="rect">
            <a:avLst/>
          </a:prstGeom>
        </p:spPr>
        <p:txBody>
          <a:bodyPr/>
          <a:lstStyle/>
          <a:p>
            <a:pPr/>
          </a:p>
        </p:txBody>
      </p:sp>
      <p:sp>
        <p:nvSpPr>
          <p:cNvPr id="303" name="Shape 278"/>
          <p:cNvSpPr txBox="1"/>
          <p:nvPr>
            <p:ph type="body" idx="13"/>
          </p:nvPr>
        </p:nvSpPr>
        <p:spPr>
          <a:prstGeom prst="rect">
            <a:avLst/>
          </a:prstGeom>
        </p:spPr>
        <p:txBody>
          <a:bodyPr/>
          <a:lstStyle/>
          <a:p>
            <a:pPr marL="0" indent="0" defTabSz="1733973">
              <a:lnSpc>
                <a:spcPct val="115000"/>
              </a:lnSpc>
              <a:spcBef>
                <a:spcPts val="3000"/>
              </a:spcBef>
              <a:buClr>
                <a:srgbClr val="FFFFFF"/>
              </a:buClr>
              <a:buSzTx/>
              <a:buFont typeface="Helvetica"/>
              <a:buNone/>
              <a:defRPr>
                <a:solidFill>
                  <a:srgbClr val="FFFFFF"/>
                </a:solidFill>
                <a:latin typeface="Proxima Nova"/>
                <a:ea typeface="Proxima Nova"/>
                <a:cs typeface="Proxima Nova"/>
                <a:sym typeface="Proxima Nova"/>
              </a:defRPr>
            </a:pPr>
          </a:p>
        </p:txBody>
      </p:sp>
      <p:sp>
        <p:nvSpPr>
          <p:cNvPr id="304" name="Lynyrd Skynyrd - Sweet Home Alabama - Lyrics IN Video + Description (HD)Shape 279">
            <a:hlinkClick r:id="rId2" invalidUrl="" action="" tgtFrame="" tooltip="" history="1" highlightClick="0" endSnd="0"/>
          </p:cNvPr>
          <p:cNvSpPr/>
          <p:nvPr/>
        </p:nvSpPr>
        <p:spPr>
          <a:xfrm>
            <a:off x="6502400" y="2438400"/>
            <a:ext cx="6502400" cy="4876800"/>
          </a:xfrm>
          <a:prstGeom prst="rect">
            <a:avLst/>
          </a:prstGeom>
          <a:blipFill>
            <a:blip r:embed="rId3"/>
            <a:stretch>
              <a:fillRect/>
            </a:stretch>
          </a:blipFill>
          <a:ln w="12700">
            <a:miter lim="400000"/>
          </a:ln>
        </p:spPr>
        <p:txBody>
          <a:bodyPr lIns="65023" tIns="65023" rIns="65023" bIns="65023"/>
          <a:lstStyle/>
          <a:p>
            <a:pPr algn="l" defTabSz="1733973">
              <a:spcBef>
                <a:spcPts val="0"/>
              </a:spcBef>
              <a:defRPr sz="2600">
                <a:solidFill>
                  <a:srgbClr val="000000"/>
                </a:solidFill>
                <a:latin typeface="Arial"/>
                <a:ea typeface="Arial"/>
                <a:cs typeface="Arial"/>
                <a:sym typeface="Arial"/>
              </a:defRPr>
            </a:pP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6" name="“Southern Man” talks about a southern white man and how he mistreated his slaves. The song references cross burning, whipping and other things that are stereotypically thought of as southern.…"/>
          <p:cNvSpPr txBox="1"/>
          <p:nvPr>
            <p:ph type="body" idx="1"/>
          </p:nvPr>
        </p:nvSpPr>
        <p:spPr>
          <a:xfrm>
            <a:off x="1041400" y="965200"/>
            <a:ext cx="10922000" cy="8089900"/>
          </a:xfrm>
          <a:prstGeom prst="rect">
            <a:avLst/>
          </a:prstGeom>
        </p:spPr>
        <p:txBody>
          <a:bodyPr>
            <a:normAutofit fontScale="100000" lnSpcReduction="0"/>
          </a:bodyPr>
          <a:lstStyle/>
          <a:p>
            <a:pPr marL="302006" indent="-302006" defTabSz="479044">
              <a:spcBef>
                <a:spcPts val="1300"/>
              </a:spcBef>
              <a:buBlip>
                <a:blip r:embed="rId2"/>
              </a:buBlip>
              <a:defRPr sz="2788"/>
            </a:pPr>
            <a:r>
              <a:t>“Southern Man” talks about a southern white man and how he mistreated his slaves. The song references cross burning, whipping and other things that are stereotypically thought of as southern.</a:t>
            </a:r>
          </a:p>
          <a:p>
            <a:pPr marL="302006" indent="-302006" defTabSz="479044">
              <a:spcBef>
                <a:spcPts val="1300"/>
              </a:spcBef>
              <a:buBlip>
                <a:blip r:embed="rId2"/>
              </a:buBlip>
              <a:defRPr sz="2788"/>
            </a:pPr>
            <a:r>
              <a:t>The band members of LS took exception to Neil Young’s song content and fired back with “Sweet Home Alabama” and actually call NY out by name in the song:</a:t>
            </a:r>
          </a:p>
          <a:p>
            <a:pPr lvl="2" marL="926845" indent="-302006" defTabSz="479044">
              <a:spcBef>
                <a:spcPts val="1300"/>
              </a:spcBef>
              <a:buBlip>
                <a:blip r:embed="rId2"/>
              </a:buBlip>
              <a:defRPr sz="2788"/>
            </a:pPr>
            <a:r>
              <a:t>“Well I heard Mr. Young sing about her. Well, I heard ol’ Neil put her down. Well, I hope Neil Young will remember. A Southern man don’t need him around anyhow”</a:t>
            </a:r>
          </a:p>
          <a:p>
            <a:pPr marL="302006" indent="-302006" defTabSz="479044">
              <a:spcBef>
                <a:spcPts val="1300"/>
              </a:spcBef>
              <a:buBlip>
                <a:blip r:embed="rId2"/>
              </a:buBlip>
              <a:defRPr sz="2788"/>
            </a:pPr>
            <a:r>
              <a:t>1977 - a plane chartered by the band ran out of fuel and crashed, killing lead singer Ronnie Van Zant, guitarist Steve Gaines and backing vocalist Cassie Gaines as well as the crew. Several of the other members suffered severe injuries that they never fully recovered from</a:t>
            </a:r>
          </a:p>
          <a:p>
            <a:pPr marL="302006" indent="-302006" defTabSz="479044">
              <a:spcBef>
                <a:spcPts val="1300"/>
              </a:spcBef>
              <a:buBlip>
                <a:blip r:embed="rId2"/>
              </a:buBlip>
              <a:defRPr sz="2788"/>
            </a:pPr>
            <a:r>
              <a:t>1977-1987 - band goes on hiatus</a:t>
            </a:r>
          </a:p>
          <a:p>
            <a:pPr marL="302006" indent="-302006" defTabSz="479044">
              <a:spcBef>
                <a:spcPts val="1300"/>
              </a:spcBef>
              <a:buBlip>
                <a:blip r:embed="rId2"/>
              </a:buBlip>
              <a:defRPr sz="2788"/>
            </a:pPr>
            <a:r>
              <a:t>1987-present - the band is re-formed with R. Van Zant’s younger brother Johnny Van Zant and Gary Rossington leading the group</a:t>
            </a:r>
          </a:p>
          <a:p>
            <a:pPr marL="302006" indent="-302006" defTabSz="479044">
              <a:spcBef>
                <a:spcPts val="1300"/>
              </a:spcBef>
              <a:buBlip>
                <a:blip r:embed="rId2"/>
              </a:buBlip>
              <a:defRPr sz="2788"/>
            </a:pPr>
            <a:r>
              <a:t>2006 - Inducted into the Rock and Roll Hall of Fame</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1" name="Shape 59"/>
          <p:cNvSpPr txBox="1"/>
          <p:nvPr>
            <p:ph type="title"/>
          </p:nvPr>
        </p:nvSpPr>
        <p:spPr>
          <a:prstGeom prst="rect">
            <a:avLst/>
          </a:prstGeom>
        </p:spPr>
        <p:txBody>
          <a:bodyPr/>
          <a:lstStyle/>
          <a:p>
            <a:pPr/>
            <a:r>
              <a:t>Bruno Mars</a:t>
            </a:r>
          </a:p>
        </p:txBody>
      </p:sp>
      <p:sp>
        <p:nvSpPr>
          <p:cNvPr id="242" name="Shape 60"/>
          <p:cNvSpPr txBox="1"/>
          <p:nvPr>
            <p:ph type="body" sz="quarter" idx="1"/>
          </p:nvPr>
        </p:nvSpPr>
        <p:spPr>
          <a:prstGeom prst="rect">
            <a:avLst/>
          </a:prstGeom>
        </p:spPr>
        <p:txBody>
          <a:bodyPr/>
          <a:lstStyle/>
          <a:p>
            <a:pPr/>
          </a:p>
        </p:txBody>
      </p:sp>
      <p:sp>
        <p:nvSpPr>
          <p:cNvPr id="243" name="Shape 61"/>
          <p:cNvSpPr txBox="1"/>
          <p:nvPr>
            <p:ph type="body" idx="13"/>
          </p:nvPr>
        </p:nvSpPr>
        <p:spPr>
          <a:prstGeom prst="rect">
            <a:avLst/>
          </a:prstGeom>
        </p:spPr>
        <p:txBody>
          <a:bodyPr/>
          <a:lstStyle/>
          <a:p>
            <a:pPr marL="0" indent="0" defTabSz="1733973">
              <a:lnSpc>
                <a:spcPct val="115000"/>
              </a:lnSpc>
              <a:spcBef>
                <a:spcPts val="3000"/>
              </a:spcBef>
              <a:buClr>
                <a:srgbClr val="FFFFFF"/>
              </a:buClr>
              <a:buSzTx/>
              <a:buFont typeface="Helvetica"/>
              <a:buNone/>
              <a:defRPr>
                <a:solidFill>
                  <a:srgbClr val="FFFFFF"/>
                </a:solidFill>
                <a:latin typeface="Proxima Nova"/>
                <a:ea typeface="Proxima Nova"/>
                <a:cs typeface="Proxima Nova"/>
                <a:sym typeface="Proxima Nova"/>
              </a:defRPr>
            </a:pPr>
          </a:p>
        </p:txBody>
      </p:sp>
      <p:sp>
        <p:nvSpPr>
          <p:cNvPr id="244" name="BRUNO MARS PERM LIVE 2017Shape 62">
            <a:hlinkClick r:id="rId2" invalidUrl="" action="" tgtFrame="" tooltip="" history="1" highlightClick="0" endSnd="0"/>
          </p:cNvPr>
          <p:cNvSpPr/>
          <p:nvPr/>
        </p:nvSpPr>
        <p:spPr>
          <a:xfrm>
            <a:off x="6502400" y="2627626"/>
            <a:ext cx="6502400" cy="4876801"/>
          </a:xfrm>
          <a:prstGeom prst="rect">
            <a:avLst/>
          </a:prstGeom>
          <a:blipFill>
            <a:blip r:embed="rId3"/>
            <a:stretch>
              <a:fillRect/>
            </a:stretch>
          </a:blipFill>
          <a:ln w="12700">
            <a:miter lim="400000"/>
          </a:ln>
        </p:spPr>
        <p:txBody>
          <a:bodyPr lIns="65023" tIns="65023" rIns="65023" bIns="65023"/>
          <a:lstStyle/>
          <a:p>
            <a:pPr algn="l" defTabSz="1733973">
              <a:spcBef>
                <a:spcPts val="0"/>
              </a:spcBef>
              <a:defRPr sz="2600">
                <a:solidFill>
                  <a:srgbClr val="000000"/>
                </a:solidFill>
                <a:latin typeface="Arial"/>
                <a:ea typeface="Arial"/>
                <a:cs typeface="Arial"/>
                <a:sym typeface="Arial"/>
              </a:defRPr>
            </a:pP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8" name="Shape 264"/>
          <p:cNvSpPr txBox="1"/>
          <p:nvPr>
            <p:ph type="title"/>
          </p:nvPr>
        </p:nvSpPr>
        <p:spPr>
          <a:xfrm>
            <a:off x="269048" y="1852124"/>
            <a:ext cx="12118188" cy="814508"/>
          </a:xfrm>
          <a:prstGeom prst="rect">
            <a:avLst/>
          </a:prstGeom>
        </p:spPr>
        <p:txBody>
          <a:bodyPr/>
          <a:lstStyle>
            <a:lvl1pPr defTabSz="1231121">
              <a:defRPr b="1" sz="3691"/>
            </a:lvl1pPr>
          </a:lstStyle>
          <a:p>
            <a:pPr/>
            <a:r>
              <a:t>Southern Man Lyrics</a:t>
            </a:r>
          </a:p>
        </p:txBody>
      </p:sp>
      <p:sp>
        <p:nvSpPr>
          <p:cNvPr id="309" name="Shape 265"/>
          <p:cNvSpPr txBox="1"/>
          <p:nvPr>
            <p:ph type="body" idx="1"/>
          </p:nvPr>
        </p:nvSpPr>
        <p:spPr>
          <a:xfrm>
            <a:off x="443306" y="2858275"/>
            <a:ext cx="12118188" cy="4858881"/>
          </a:xfrm>
          <a:prstGeom prst="rect">
            <a:avLst/>
          </a:prstGeom>
        </p:spPr>
        <p:txBody>
          <a:bodyPr/>
          <a:lstStyle/>
          <a:p>
            <a:pPr defTabSz="1491217">
              <a:spcBef>
                <a:spcPts val="2600"/>
              </a:spcBef>
              <a:buSzTx/>
              <a:buNone/>
              <a:defRPr sz="3784">
                <a:solidFill>
                  <a:srgbClr val="000000"/>
                </a:solidFill>
                <a:latin typeface="Verdana"/>
                <a:ea typeface="Verdana"/>
                <a:cs typeface="Verdana"/>
                <a:sym typeface="Verdana"/>
              </a:defRPr>
            </a:pPr>
            <a:r>
              <a:t>Southern man better keep your head</a:t>
            </a:r>
          </a:p>
          <a:p>
            <a:pPr defTabSz="1491217">
              <a:spcBef>
                <a:spcPts val="2600"/>
              </a:spcBef>
              <a:buSzTx/>
              <a:buNone/>
              <a:defRPr sz="3784">
                <a:solidFill>
                  <a:srgbClr val="000000"/>
                </a:solidFill>
                <a:latin typeface="Verdana"/>
                <a:ea typeface="Verdana"/>
                <a:cs typeface="Verdana"/>
                <a:sym typeface="Verdana"/>
              </a:defRPr>
            </a:pPr>
            <a:r>
              <a:t>Don't forget what your good book said</a:t>
            </a:r>
          </a:p>
          <a:p>
            <a:pPr defTabSz="1491217">
              <a:spcBef>
                <a:spcPts val="2600"/>
              </a:spcBef>
              <a:buSzTx/>
              <a:buNone/>
              <a:defRPr sz="3784">
                <a:solidFill>
                  <a:srgbClr val="000000"/>
                </a:solidFill>
                <a:latin typeface="Verdana"/>
                <a:ea typeface="Verdana"/>
                <a:cs typeface="Verdana"/>
                <a:sym typeface="Verdana"/>
              </a:defRPr>
            </a:pPr>
            <a:r>
              <a:t>Southern change gonna come at last</a:t>
            </a:r>
          </a:p>
          <a:p>
            <a:pPr defTabSz="1491217">
              <a:spcBef>
                <a:spcPts val="2600"/>
              </a:spcBef>
              <a:buSzTx/>
              <a:buNone/>
              <a:defRPr sz="3784">
                <a:solidFill>
                  <a:srgbClr val="000000"/>
                </a:solidFill>
                <a:latin typeface="Verdana"/>
                <a:ea typeface="Verdana"/>
                <a:cs typeface="Verdana"/>
                <a:sym typeface="Verdana"/>
              </a:defRPr>
            </a:pPr>
            <a:r>
              <a:t>Now your crosses are burning fast</a:t>
            </a:r>
          </a:p>
          <a:p>
            <a:pPr defTabSz="1491217">
              <a:spcBef>
                <a:spcPts val="2600"/>
              </a:spcBef>
              <a:buSzTx/>
              <a:buNone/>
              <a:defRPr sz="3784">
                <a:solidFill>
                  <a:srgbClr val="000000"/>
                </a:solidFill>
                <a:latin typeface="Verdana"/>
                <a:ea typeface="Verdana"/>
                <a:cs typeface="Verdana"/>
                <a:sym typeface="Verdana"/>
              </a:defRPr>
            </a:pPr>
            <a:r>
              <a:t>Southern man</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1" name="Shape 270"/>
          <p:cNvSpPr txBox="1"/>
          <p:nvPr>
            <p:ph type="title"/>
          </p:nvPr>
        </p:nvSpPr>
        <p:spPr>
          <a:xfrm>
            <a:off x="443306" y="1852124"/>
            <a:ext cx="12118188" cy="814508"/>
          </a:xfrm>
          <a:prstGeom prst="rect">
            <a:avLst/>
          </a:prstGeom>
        </p:spPr>
        <p:txBody>
          <a:bodyPr/>
          <a:lstStyle>
            <a:lvl1pPr defTabSz="1231121">
              <a:defRPr b="1" sz="3691"/>
            </a:lvl1pPr>
          </a:lstStyle>
          <a:p>
            <a:pPr/>
            <a:r>
              <a:t>Sweet Home Alabama Lyrics</a:t>
            </a:r>
          </a:p>
        </p:txBody>
      </p:sp>
      <p:sp>
        <p:nvSpPr>
          <p:cNvPr id="312" name="Shape 271"/>
          <p:cNvSpPr txBox="1"/>
          <p:nvPr>
            <p:ph type="body" idx="1"/>
          </p:nvPr>
        </p:nvSpPr>
        <p:spPr>
          <a:xfrm>
            <a:off x="443306" y="2858275"/>
            <a:ext cx="12118188" cy="4858881"/>
          </a:xfrm>
          <a:prstGeom prst="rect">
            <a:avLst/>
          </a:prstGeom>
        </p:spPr>
        <p:txBody>
          <a:bodyPr/>
          <a:lstStyle/>
          <a:p>
            <a:pPr defTabSz="1387178">
              <a:lnSpc>
                <a:spcPct val="124000"/>
              </a:lnSpc>
              <a:spcBef>
                <a:spcPts val="1500"/>
              </a:spcBef>
              <a:buSzTx/>
              <a:buNone/>
              <a:defRPr sz="3520">
                <a:solidFill>
                  <a:srgbClr val="222222"/>
                </a:solidFill>
                <a:latin typeface="Arial"/>
                <a:ea typeface="Arial"/>
                <a:cs typeface="Arial"/>
                <a:sym typeface="Arial"/>
              </a:defRPr>
            </a:pPr>
            <a:r>
              <a:t>Well I heard Mister Young sing about her</a:t>
            </a:r>
          </a:p>
          <a:p>
            <a:pPr defTabSz="1387178">
              <a:lnSpc>
                <a:spcPct val="124000"/>
              </a:lnSpc>
              <a:spcBef>
                <a:spcPts val="1500"/>
              </a:spcBef>
              <a:buSzTx/>
              <a:buNone/>
              <a:defRPr sz="3520">
                <a:solidFill>
                  <a:srgbClr val="222222"/>
                </a:solidFill>
                <a:latin typeface="Arial"/>
                <a:ea typeface="Arial"/>
                <a:cs typeface="Arial"/>
                <a:sym typeface="Arial"/>
              </a:defRPr>
            </a:pPr>
            <a:r>
              <a:t>Well I heard ole Neil put her down</a:t>
            </a:r>
          </a:p>
          <a:p>
            <a:pPr defTabSz="1387178">
              <a:lnSpc>
                <a:spcPct val="124000"/>
              </a:lnSpc>
              <a:spcBef>
                <a:spcPts val="1500"/>
              </a:spcBef>
              <a:buSzTx/>
              <a:buNone/>
              <a:defRPr sz="3520">
                <a:solidFill>
                  <a:srgbClr val="222222"/>
                </a:solidFill>
                <a:latin typeface="Arial"/>
                <a:ea typeface="Arial"/>
                <a:cs typeface="Arial"/>
                <a:sym typeface="Arial"/>
              </a:defRPr>
            </a:pPr>
            <a:r>
              <a:t>Well, I hope Neil Young will remember</a:t>
            </a:r>
          </a:p>
          <a:p>
            <a:pPr defTabSz="1387178">
              <a:lnSpc>
                <a:spcPct val="124000"/>
              </a:lnSpc>
              <a:spcBef>
                <a:spcPts val="1500"/>
              </a:spcBef>
              <a:buSzTx/>
              <a:buNone/>
              <a:defRPr sz="3520">
                <a:solidFill>
                  <a:srgbClr val="222222"/>
                </a:solidFill>
                <a:latin typeface="Arial"/>
                <a:ea typeface="Arial"/>
                <a:cs typeface="Arial"/>
                <a:sym typeface="Arial"/>
              </a:defRPr>
            </a:pPr>
            <a:r>
              <a:t>A southern man don't need him around anyhow</a:t>
            </a:r>
          </a:p>
          <a:p>
            <a:pPr defTabSz="1387178">
              <a:lnSpc>
                <a:spcPct val="124000"/>
              </a:lnSpc>
              <a:spcBef>
                <a:spcPts val="1500"/>
              </a:spcBef>
              <a:buSzTx/>
              <a:buNone/>
              <a:defRPr sz="3520">
                <a:solidFill>
                  <a:srgbClr val="222222"/>
                </a:solidFill>
                <a:latin typeface="Arial"/>
                <a:ea typeface="Arial"/>
                <a:cs typeface="Arial"/>
                <a:sym typeface="Arial"/>
              </a:defRPr>
            </a:pPr>
            <a:r>
              <a:t>Sweet home Alabama, Where the skies are so blue</a:t>
            </a:r>
          </a:p>
          <a:p>
            <a:pPr defTabSz="1387178">
              <a:lnSpc>
                <a:spcPct val="124000"/>
              </a:lnSpc>
              <a:spcBef>
                <a:spcPts val="1500"/>
              </a:spcBef>
              <a:buSzTx/>
              <a:buNone/>
              <a:defRPr sz="3520">
                <a:solidFill>
                  <a:srgbClr val="222222"/>
                </a:solidFill>
                <a:latin typeface="Arial"/>
                <a:ea typeface="Arial"/>
                <a:cs typeface="Arial"/>
                <a:sym typeface="Arial"/>
              </a:defRPr>
            </a:pPr>
            <a:r>
              <a:t>Sweet home Alabama, Lord, I'm coming home to you</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4" name="CSNY"/>
          <p:cNvSpPr txBox="1"/>
          <p:nvPr>
            <p:ph type="title"/>
          </p:nvPr>
        </p:nvSpPr>
        <p:spPr>
          <a:prstGeom prst="rect">
            <a:avLst/>
          </a:prstGeom>
        </p:spPr>
        <p:txBody>
          <a:bodyPr/>
          <a:lstStyle>
            <a:lvl1pPr defTabSz="1231121">
              <a:defRPr sz="3691"/>
            </a:lvl1pPr>
          </a:lstStyle>
          <a:p>
            <a:pPr/>
            <a:r>
              <a:t>CSNY</a:t>
            </a:r>
          </a:p>
        </p:txBody>
      </p:sp>
      <p:sp>
        <p:nvSpPr>
          <p:cNvPr id="315" name="Formed in 1968: David Crosby (The Byrds), Stephen Stills (Buffalo Springfield), Graham Nash (The Hollies), Neil Young (Buffalo Springfield)…"/>
          <p:cNvSpPr txBox="1"/>
          <p:nvPr>
            <p:ph type="body" idx="1"/>
          </p:nvPr>
        </p:nvSpPr>
        <p:spPr>
          <a:prstGeom prst="rect">
            <a:avLst/>
          </a:prstGeom>
        </p:spPr>
        <p:txBody>
          <a:bodyPr/>
          <a:lstStyle/>
          <a:p>
            <a:pPr>
              <a:defRPr sz="2900"/>
            </a:pPr>
            <a:r>
              <a:t> Formed in 1968: David Crosby (The Byrds), Stephen Stills (Buffalo Springfield), Graham Nash (The Hollies), Neil Young (Buffalo Springfield)</a:t>
            </a:r>
          </a:p>
          <a:p>
            <a:pPr>
              <a:defRPr sz="2900"/>
            </a:pPr>
            <a:r>
              <a:t>One of the most successful touring/recording groups of late 60’s thru early 80’s</a:t>
            </a:r>
          </a:p>
          <a:p>
            <a:pPr>
              <a:defRPr sz="2900"/>
            </a:pPr>
            <a:r>
              <a:t>Connected to political &amp; cultural upheavals of the time</a:t>
            </a:r>
          </a:p>
          <a:p>
            <a:pPr>
              <a:defRPr sz="2900"/>
            </a:pPr>
            <a:r>
              <a:t>Only U.S. band to approach overall societal impact of The Beatles</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7" name="CSNY - “Ohio”"/>
          <p:cNvSpPr txBox="1"/>
          <p:nvPr>
            <p:ph type="title"/>
          </p:nvPr>
        </p:nvSpPr>
        <p:spPr>
          <a:prstGeom prst="rect">
            <a:avLst/>
          </a:prstGeom>
        </p:spPr>
        <p:txBody>
          <a:bodyPr/>
          <a:lstStyle/>
          <a:p>
            <a:pPr defTabSz="1231121">
              <a:defRPr sz="3691"/>
            </a:pPr>
            <a:r>
              <a:t>CSNY - “</a:t>
            </a:r>
            <a:r>
              <a:rPr u="sng">
                <a:hlinkClick r:id="rId2" invalidUrl="" action="" tgtFrame="" tooltip="" history="1" highlightClick="0" endSnd="0"/>
              </a:rPr>
              <a:t>Ohio</a:t>
            </a:r>
            <a:r>
              <a:t>”</a:t>
            </a:r>
          </a:p>
        </p:txBody>
      </p:sp>
      <p:sp>
        <p:nvSpPr>
          <p:cNvPr id="318" name="Tin soldiers and Nixon coming,…"/>
          <p:cNvSpPr txBox="1"/>
          <p:nvPr>
            <p:ph type="body" idx="1"/>
          </p:nvPr>
        </p:nvSpPr>
        <p:spPr>
          <a:prstGeom prst="rect">
            <a:avLst/>
          </a:prstGeom>
        </p:spPr>
        <p:txBody>
          <a:bodyPr numCol="2" spcCol="605909"/>
          <a:lstStyle/>
          <a:p>
            <a:pPr defTabSz="457200">
              <a:lnSpc>
                <a:spcPct val="100000"/>
              </a:lnSpc>
              <a:spcBef>
                <a:spcPts val="0"/>
              </a:spcBef>
              <a:buClrTx/>
              <a:buSzTx/>
              <a:buFontTx/>
              <a:buNone/>
              <a:defRPr sz="2500">
                <a:solidFill>
                  <a:srgbClr val="111111"/>
                </a:solidFill>
                <a:latin typeface="Helvetica"/>
                <a:ea typeface="Helvetica"/>
                <a:cs typeface="Helvetica"/>
                <a:sym typeface="Helvetica"/>
              </a:defRPr>
            </a:pPr>
            <a:r>
              <a:t>Tin soldiers and Nixon coming,</a:t>
            </a:r>
          </a:p>
          <a:p>
            <a:pPr defTabSz="457200">
              <a:lnSpc>
                <a:spcPct val="100000"/>
              </a:lnSpc>
              <a:spcBef>
                <a:spcPts val="0"/>
              </a:spcBef>
              <a:buClrTx/>
              <a:buSzTx/>
              <a:buFontTx/>
              <a:buNone/>
              <a:defRPr sz="2500">
                <a:solidFill>
                  <a:srgbClr val="111111"/>
                </a:solidFill>
                <a:latin typeface="Helvetica"/>
                <a:ea typeface="Helvetica"/>
                <a:cs typeface="Helvetica"/>
                <a:sym typeface="Helvetica"/>
              </a:defRPr>
            </a:pPr>
            <a:r>
              <a:t>We're finally on our own.</a:t>
            </a:r>
          </a:p>
          <a:p>
            <a:pPr defTabSz="457200">
              <a:lnSpc>
                <a:spcPct val="100000"/>
              </a:lnSpc>
              <a:spcBef>
                <a:spcPts val="0"/>
              </a:spcBef>
              <a:buClrTx/>
              <a:buSzTx/>
              <a:buFontTx/>
              <a:buNone/>
              <a:defRPr sz="2500">
                <a:solidFill>
                  <a:srgbClr val="111111"/>
                </a:solidFill>
                <a:latin typeface="Helvetica"/>
                <a:ea typeface="Helvetica"/>
                <a:cs typeface="Helvetica"/>
                <a:sym typeface="Helvetica"/>
              </a:defRPr>
            </a:pPr>
            <a:r>
              <a:t>This summer I hear the drumming,</a:t>
            </a:r>
          </a:p>
          <a:p>
            <a:pPr defTabSz="457200">
              <a:lnSpc>
                <a:spcPct val="100000"/>
              </a:lnSpc>
              <a:spcBef>
                <a:spcPts val="0"/>
              </a:spcBef>
              <a:buClrTx/>
              <a:buSzTx/>
              <a:buFontTx/>
              <a:buNone/>
              <a:defRPr sz="2500">
                <a:solidFill>
                  <a:srgbClr val="111111"/>
                </a:solidFill>
                <a:latin typeface="Helvetica"/>
                <a:ea typeface="Helvetica"/>
                <a:cs typeface="Helvetica"/>
                <a:sym typeface="Helvetica"/>
              </a:defRPr>
            </a:pPr>
            <a:r>
              <a:t>Four dead in Ohio.</a:t>
            </a:r>
          </a:p>
          <a:p>
            <a:pPr defTabSz="457200">
              <a:lnSpc>
                <a:spcPct val="100000"/>
              </a:lnSpc>
              <a:spcBef>
                <a:spcPts val="0"/>
              </a:spcBef>
              <a:buClrTx/>
              <a:buSzTx/>
              <a:buFontTx/>
              <a:buNone/>
              <a:defRPr sz="2500">
                <a:solidFill>
                  <a:srgbClr val="111111"/>
                </a:solidFill>
                <a:latin typeface="Helvetica"/>
                <a:ea typeface="Helvetica"/>
                <a:cs typeface="Helvetica"/>
                <a:sym typeface="Helvetica"/>
              </a:defRPr>
            </a:pPr>
          </a:p>
          <a:p>
            <a:pPr defTabSz="457200">
              <a:lnSpc>
                <a:spcPct val="100000"/>
              </a:lnSpc>
              <a:spcBef>
                <a:spcPts val="0"/>
              </a:spcBef>
              <a:buClrTx/>
              <a:buSzTx/>
              <a:buFontTx/>
              <a:buNone/>
              <a:defRPr sz="2500">
                <a:solidFill>
                  <a:srgbClr val="111111"/>
                </a:solidFill>
                <a:latin typeface="Helvetica"/>
                <a:ea typeface="Helvetica"/>
                <a:cs typeface="Helvetica"/>
                <a:sym typeface="Helvetica"/>
              </a:defRPr>
            </a:pPr>
            <a:r>
              <a:t>Gotta get down to it</a:t>
            </a:r>
          </a:p>
          <a:p>
            <a:pPr defTabSz="457200">
              <a:lnSpc>
                <a:spcPct val="100000"/>
              </a:lnSpc>
              <a:spcBef>
                <a:spcPts val="0"/>
              </a:spcBef>
              <a:buClrTx/>
              <a:buSzTx/>
              <a:buFontTx/>
              <a:buNone/>
              <a:defRPr sz="2500">
                <a:solidFill>
                  <a:srgbClr val="111111"/>
                </a:solidFill>
                <a:latin typeface="Helvetica"/>
                <a:ea typeface="Helvetica"/>
                <a:cs typeface="Helvetica"/>
                <a:sym typeface="Helvetica"/>
              </a:defRPr>
            </a:pPr>
            <a:r>
              <a:t>Soldiers are cutting us down</a:t>
            </a:r>
          </a:p>
          <a:p>
            <a:pPr defTabSz="457200">
              <a:lnSpc>
                <a:spcPct val="100000"/>
              </a:lnSpc>
              <a:spcBef>
                <a:spcPts val="0"/>
              </a:spcBef>
              <a:buClrTx/>
              <a:buSzTx/>
              <a:buFontTx/>
              <a:buNone/>
              <a:defRPr sz="2500">
                <a:solidFill>
                  <a:srgbClr val="111111"/>
                </a:solidFill>
                <a:latin typeface="Helvetica"/>
                <a:ea typeface="Helvetica"/>
                <a:cs typeface="Helvetica"/>
                <a:sym typeface="Helvetica"/>
              </a:defRPr>
            </a:pPr>
            <a:r>
              <a:t>Should have been done long ago.</a:t>
            </a:r>
          </a:p>
          <a:p>
            <a:pPr defTabSz="457200">
              <a:lnSpc>
                <a:spcPct val="100000"/>
              </a:lnSpc>
              <a:spcBef>
                <a:spcPts val="0"/>
              </a:spcBef>
              <a:buClrTx/>
              <a:buSzTx/>
              <a:buFontTx/>
              <a:buNone/>
              <a:defRPr sz="2500">
                <a:solidFill>
                  <a:srgbClr val="111111"/>
                </a:solidFill>
                <a:latin typeface="Helvetica"/>
                <a:ea typeface="Helvetica"/>
                <a:cs typeface="Helvetica"/>
                <a:sym typeface="Helvetica"/>
              </a:defRPr>
            </a:pPr>
            <a:r>
              <a:t>What if you knew her</a:t>
            </a:r>
          </a:p>
          <a:p>
            <a:pPr defTabSz="457200">
              <a:lnSpc>
                <a:spcPct val="100000"/>
              </a:lnSpc>
              <a:spcBef>
                <a:spcPts val="0"/>
              </a:spcBef>
              <a:buClrTx/>
              <a:buSzTx/>
              <a:buFontTx/>
              <a:buNone/>
              <a:defRPr sz="2500">
                <a:solidFill>
                  <a:srgbClr val="111111"/>
                </a:solidFill>
                <a:latin typeface="Helvetica"/>
                <a:ea typeface="Helvetica"/>
                <a:cs typeface="Helvetica"/>
                <a:sym typeface="Helvetica"/>
              </a:defRPr>
            </a:pPr>
            <a:r>
              <a:t>And found her dead on the ground</a:t>
            </a:r>
          </a:p>
          <a:p>
            <a:pPr defTabSz="457200">
              <a:lnSpc>
                <a:spcPct val="100000"/>
              </a:lnSpc>
              <a:spcBef>
                <a:spcPts val="0"/>
              </a:spcBef>
              <a:buClrTx/>
              <a:buSzTx/>
              <a:buFontTx/>
              <a:buNone/>
              <a:defRPr sz="2500">
                <a:solidFill>
                  <a:srgbClr val="111111"/>
                </a:solidFill>
                <a:latin typeface="Helvetica"/>
                <a:ea typeface="Helvetica"/>
                <a:cs typeface="Helvetica"/>
                <a:sym typeface="Helvetica"/>
              </a:defRPr>
            </a:pPr>
            <a:r>
              <a:t>How can you run when you know?</a:t>
            </a:r>
          </a:p>
          <a:p>
            <a:pPr defTabSz="457200">
              <a:lnSpc>
                <a:spcPct val="100000"/>
              </a:lnSpc>
              <a:spcBef>
                <a:spcPts val="0"/>
              </a:spcBef>
              <a:buClrTx/>
              <a:buSzTx/>
              <a:buFontTx/>
              <a:buNone/>
              <a:defRPr sz="2500">
                <a:solidFill>
                  <a:srgbClr val="111111"/>
                </a:solidFill>
                <a:latin typeface="Helvetica"/>
                <a:ea typeface="Helvetica"/>
                <a:cs typeface="Helvetica"/>
                <a:sym typeface="Helvetica"/>
              </a:defRPr>
            </a:pPr>
          </a:p>
          <a:p>
            <a:pPr defTabSz="457200">
              <a:lnSpc>
                <a:spcPct val="100000"/>
              </a:lnSpc>
              <a:spcBef>
                <a:spcPts val="0"/>
              </a:spcBef>
              <a:buClrTx/>
              <a:buSzTx/>
              <a:buFontTx/>
              <a:buNone/>
              <a:defRPr sz="2500">
                <a:solidFill>
                  <a:srgbClr val="111111"/>
                </a:solidFill>
                <a:latin typeface="Helvetica"/>
                <a:ea typeface="Helvetica"/>
                <a:cs typeface="Helvetica"/>
                <a:sym typeface="Helvetica"/>
              </a:defRPr>
            </a:pPr>
            <a:r>
              <a:t>Gotta get down to it</a:t>
            </a:r>
          </a:p>
          <a:p>
            <a:pPr defTabSz="457200">
              <a:lnSpc>
                <a:spcPct val="100000"/>
              </a:lnSpc>
              <a:spcBef>
                <a:spcPts val="0"/>
              </a:spcBef>
              <a:buClrTx/>
              <a:buSzTx/>
              <a:buFontTx/>
              <a:buNone/>
              <a:defRPr sz="2500">
                <a:solidFill>
                  <a:srgbClr val="111111"/>
                </a:solidFill>
                <a:latin typeface="Helvetica"/>
                <a:ea typeface="Helvetica"/>
                <a:cs typeface="Helvetica"/>
                <a:sym typeface="Helvetica"/>
              </a:defRPr>
            </a:pPr>
            <a:r>
              <a:t>Soldiers are cutting us down</a:t>
            </a:r>
          </a:p>
          <a:p>
            <a:pPr defTabSz="457200">
              <a:lnSpc>
                <a:spcPct val="100000"/>
              </a:lnSpc>
              <a:spcBef>
                <a:spcPts val="0"/>
              </a:spcBef>
              <a:buClrTx/>
              <a:buSzTx/>
              <a:buFontTx/>
              <a:buNone/>
              <a:defRPr sz="2500">
                <a:solidFill>
                  <a:srgbClr val="111111"/>
                </a:solidFill>
                <a:latin typeface="Helvetica"/>
                <a:ea typeface="Helvetica"/>
                <a:cs typeface="Helvetica"/>
                <a:sym typeface="Helvetica"/>
              </a:defRPr>
            </a:pPr>
            <a:r>
              <a:t>Should have been done long ago.</a:t>
            </a:r>
          </a:p>
          <a:p>
            <a:pPr defTabSz="457200">
              <a:lnSpc>
                <a:spcPct val="100000"/>
              </a:lnSpc>
              <a:spcBef>
                <a:spcPts val="0"/>
              </a:spcBef>
              <a:buClrTx/>
              <a:buSzTx/>
              <a:buFontTx/>
              <a:buNone/>
              <a:defRPr sz="2500">
                <a:solidFill>
                  <a:srgbClr val="111111"/>
                </a:solidFill>
                <a:latin typeface="Helvetica"/>
                <a:ea typeface="Helvetica"/>
                <a:cs typeface="Helvetica"/>
                <a:sym typeface="Helvetica"/>
              </a:defRPr>
            </a:pPr>
            <a:r>
              <a:t>What if you knew her</a:t>
            </a:r>
          </a:p>
          <a:p>
            <a:pPr defTabSz="457200">
              <a:lnSpc>
                <a:spcPct val="100000"/>
              </a:lnSpc>
              <a:spcBef>
                <a:spcPts val="0"/>
              </a:spcBef>
              <a:buClrTx/>
              <a:buSzTx/>
              <a:buFontTx/>
              <a:buNone/>
              <a:defRPr sz="2500">
                <a:solidFill>
                  <a:srgbClr val="111111"/>
                </a:solidFill>
                <a:latin typeface="Helvetica"/>
                <a:ea typeface="Helvetica"/>
                <a:cs typeface="Helvetica"/>
                <a:sym typeface="Helvetica"/>
              </a:defRPr>
            </a:pPr>
            <a:r>
              <a:t>And found her dead on the ground</a:t>
            </a:r>
          </a:p>
          <a:p>
            <a:pPr defTabSz="457200">
              <a:lnSpc>
                <a:spcPct val="100000"/>
              </a:lnSpc>
              <a:spcBef>
                <a:spcPts val="0"/>
              </a:spcBef>
              <a:buClrTx/>
              <a:buSzTx/>
              <a:buFontTx/>
              <a:buNone/>
              <a:defRPr sz="2500">
                <a:solidFill>
                  <a:srgbClr val="111111"/>
                </a:solidFill>
                <a:latin typeface="Helvetica"/>
                <a:ea typeface="Helvetica"/>
                <a:cs typeface="Helvetica"/>
                <a:sym typeface="Helvetica"/>
              </a:defRPr>
            </a:pPr>
            <a:r>
              <a:t>How can you run when you know?</a:t>
            </a:r>
          </a:p>
          <a:p>
            <a:pPr defTabSz="457200">
              <a:lnSpc>
                <a:spcPct val="100000"/>
              </a:lnSpc>
              <a:spcBef>
                <a:spcPts val="0"/>
              </a:spcBef>
              <a:buClrTx/>
              <a:buSzTx/>
              <a:buFontTx/>
              <a:buNone/>
              <a:defRPr sz="2500">
                <a:solidFill>
                  <a:srgbClr val="111111"/>
                </a:solidFill>
                <a:latin typeface="Helvetica"/>
                <a:ea typeface="Helvetica"/>
                <a:cs typeface="Helvetica"/>
                <a:sym typeface="Helvetica"/>
              </a:defRPr>
            </a:pPr>
          </a:p>
          <a:p>
            <a:pPr defTabSz="457200">
              <a:lnSpc>
                <a:spcPct val="100000"/>
              </a:lnSpc>
              <a:spcBef>
                <a:spcPts val="0"/>
              </a:spcBef>
              <a:buClrTx/>
              <a:buSzTx/>
              <a:buFontTx/>
              <a:buNone/>
              <a:defRPr sz="2500">
                <a:solidFill>
                  <a:srgbClr val="111111"/>
                </a:solidFill>
                <a:latin typeface="Helvetica"/>
                <a:ea typeface="Helvetica"/>
                <a:cs typeface="Helvetica"/>
                <a:sym typeface="Helvetica"/>
              </a:defRPr>
            </a:pPr>
            <a:r>
              <a:t>Tin soldiers and Nixon coming,</a:t>
            </a:r>
          </a:p>
          <a:p>
            <a:pPr defTabSz="457200">
              <a:lnSpc>
                <a:spcPct val="100000"/>
              </a:lnSpc>
              <a:spcBef>
                <a:spcPts val="0"/>
              </a:spcBef>
              <a:buClrTx/>
              <a:buSzTx/>
              <a:buFontTx/>
              <a:buNone/>
              <a:defRPr sz="2500">
                <a:solidFill>
                  <a:srgbClr val="111111"/>
                </a:solidFill>
                <a:latin typeface="Helvetica"/>
                <a:ea typeface="Helvetica"/>
                <a:cs typeface="Helvetica"/>
                <a:sym typeface="Helvetica"/>
              </a:defRPr>
            </a:pPr>
            <a:r>
              <a:t>We're finally on our own.</a:t>
            </a:r>
          </a:p>
          <a:p>
            <a:pPr defTabSz="457200">
              <a:lnSpc>
                <a:spcPct val="100000"/>
              </a:lnSpc>
              <a:spcBef>
                <a:spcPts val="0"/>
              </a:spcBef>
              <a:buClrTx/>
              <a:buSzTx/>
              <a:buFontTx/>
              <a:buNone/>
              <a:defRPr sz="2500">
                <a:solidFill>
                  <a:srgbClr val="111111"/>
                </a:solidFill>
                <a:latin typeface="Helvetica"/>
                <a:ea typeface="Helvetica"/>
                <a:cs typeface="Helvetica"/>
                <a:sym typeface="Helvetica"/>
              </a:defRPr>
            </a:pPr>
            <a:r>
              <a:t>This summer I hear the drumming,</a:t>
            </a:r>
          </a:p>
          <a:p>
            <a:pPr defTabSz="457200">
              <a:lnSpc>
                <a:spcPct val="100000"/>
              </a:lnSpc>
              <a:spcBef>
                <a:spcPts val="0"/>
              </a:spcBef>
              <a:buClrTx/>
              <a:buSzTx/>
              <a:buFontTx/>
              <a:buNone/>
              <a:defRPr sz="2500">
                <a:solidFill>
                  <a:srgbClr val="111111"/>
                </a:solidFill>
                <a:latin typeface="Helvetica"/>
                <a:ea typeface="Helvetica"/>
                <a:cs typeface="Helvetica"/>
                <a:sym typeface="Helvetica"/>
              </a:defRPr>
            </a:pPr>
            <a:r>
              <a:t>Four dead in Ohio.</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0" name="CSNY - “Woodstock”"/>
          <p:cNvSpPr txBox="1"/>
          <p:nvPr>
            <p:ph type="title"/>
          </p:nvPr>
        </p:nvSpPr>
        <p:spPr>
          <a:prstGeom prst="rect">
            <a:avLst/>
          </a:prstGeom>
        </p:spPr>
        <p:txBody>
          <a:bodyPr/>
          <a:lstStyle/>
          <a:p>
            <a:pPr defTabSz="1231121">
              <a:defRPr sz="3691"/>
            </a:pPr>
            <a:r>
              <a:t>CSNY - “</a:t>
            </a:r>
            <a:r>
              <a:rPr u="sng">
                <a:hlinkClick r:id="rId2" invalidUrl="" action="" tgtFrame="" tooltip="" history="1" highlightClick="0" endSnd="0"/>
              </a:rPr>
              <a:t>Woodstock</a:t>
            </a:r>
            <a:r>
              <a:t>”</a:t>
            </a:r>
          </a:p>
        </p:txBody>
      </p:sp>
      <p:sp>
        <p:nvSpPr>
          <p:cNvPr id="321" name="Well, I came upon a child of God…"/>
          <p:cNvSpPr txBox="1"/>
          <p:nvPr>
            <p:ph type="body" idx="1"/>
          </p:nvPr>
        </p:nvSpPr>
        <p:spPr>
          <a:prstGeom prst="rect">
            <a:avLst/>
          </a:prstGeom>
        </p:spPr>
        <p:txBody>
          <a:bodyPr numCol="2" spcCol="605909"/>
          <a:lstStyle/>
          <a:p>
            <a:pPr defTabSz="416052">
              <a:lnSpc>
                <a:spcPct val="100000"/>
              </a:lnSpc>
              <a:spcBef>
                <a:spcPts val="0"/>
              </a:spcBef>
              <a:buClrTx/>
              <a:buSzTx/>
              <a:buFontTx/>
              <a:buNone/>
              <a:defRPr sz="1820">
                <a:solidFill>
                  <a:srgbClr val="222222"/>
                </a:solidFill>
                <a:latin typeface="Arial"/>
                <a:ea typeface="Arial"/>
                <a:cs typeface="Arial"/>
                <a:sym typeface="Arial"/>
              </a:defRPr>
            </a:pPr>
            <a:r>
              <a:t>Well, I came upon a child of God</a:t>
            </a:r>
          </a:p>
          <a:p>
            <a:pPr defTabSz="416052">
              <a:lnSpc>
                <a:spcPct val="100000"/>
              </a:lnSpc>
              <a:spcBef>
                <a:spcPts val="0"/>
              </a:spcBef>
              <a:buClrTx/>
              <a:buSzTx/>
              <a:buFontTx/>
              <a:buNone/>
              <a:defRPr sz="1820">
                <a:solidFill>
                  <a:srgbClr val="222222"/>
                </a:solidFill>
                <a:latin typeface="Arial"/>
                <a:ea typeface="Arial"/>
                <a:cs typeface="Arial"/>
                <a:sym typeface="Arial"/>
              </a:defRPr>
            </a:pPr>
            <a:r>
              <a:t>He was walking along the road</a:t>
            </a:r>
          </a:p>
          <a:p>
            <a:pPr defTabSz="416052">
              <a:lnSpc>
                <a:spcPct val="100000"/>
              </a:lnSpc>
              <a:spcBef>
                <a:spcPts val="0"/>
              </a:spcBef>
              <a:buClrTx/>
              <a:buSzTx/>
              <a:buFontTx/>
              <a:buNone/>
              <a:defRPr sz="1820">
                <a:solidFill>
                  <a:srgbClr val="222222"/>
                </a:solidFill>
                <a:latin typeface="Arial"/>
                <a:ea typeface="Arial"/>
                <a:cs typeface="Arial"/>
                <a:sym typeface="Arial"/>
              </a:defRPr>
            </a:pPr>
            <a:r>
              <a:t>And I asked him, Tell me, where are you going</a:t>
            </a:r>
          </a:p>
          <a:p>
            <a:pPr defTabSz="416052">
              <a:lnSpc>
                <a:spcPct val="100000"/>
              </a:lnSpc>
              <a:spcBef>
                <a:spcPts val="0"/>
              </a:spcBef>
              <a:buClrTx/>
              <a:buSzTx/>
              <a:buFontTx/>
              <a:buNone/>
              <a:defRPr sz="1820">
                <a:solidFill>
                  <a:srgbClr val="222222"/>
                </a:solidFill>
                <a:latin typeface="Arial"/>
                <a:ea typeface="Arial"/>
                <a:cs typeface="Arial"/>
                <a:sym typeface="Arial"/>
              </a:defRPr>
            </a:pPr>
            <a:r>
              <a:t>This he told me</a:t>
            </a:r>
          </a:p>
          <a:p>
            <a:pPr defTabSz="416052">
              <a:lnSpc>
                <a:spcPct val="100000"/>
              </a:lnSpc>
              <a:spcBef>
                <a:spcPts val="0"/>
              </a:spcBef>
              <a:buClrTx/>
              <a:buSzTx/>
              <a:buFontTx/>
              <a:buNone/>
              <a:defRPr sz="1820">
                <a:solidFill>
                  <a:srgbClr val="222222"/>
                </a:solidFill>
                <a:latin typeface="Arial"/>
                <a:ea typeface="Arial"/>
                <a:cs typeface="Arial"/>
                <a:sym typeface="Arial"/>
              </a:defRPr>
            </a:pPr>
            <a:r>
              <a:t>Said, I'm going down to Yasgur's Farm</a:t>
            </a:r>
          </a:p>
          <a:p>
            <a:pPr defTabSz="416052">
              <a:lnSpc>
                <a:spcPct val="100000"/>
              </a:lnSpc>
              <a:spcBef>
                <a:spcPts val="0"/>
              </a:spcBef>
              <a:buClrTx/>
              <a:buSzTx/>
              <a:buFontTx/>
              <a:buNone/>
              <a:defRPr sz="1820">
                <a:solidFill>
                  <a:srgbClr val="222222"/>
                </a:solidFill>
                <a:latin typeface="Arial"/>
                <a:ea typeface="Arial"/>
                <a:cs typeface="Arial"/>
                <a:sym typeface="Arial"/>
              </a:defRPr>
            </a:pPr>
            <a:r>
              <a:t>Gonna join in a rock and roll band</a:t>
            </a:r>
          </a:p>
          <a:p>
            <a:pPr defTabSz="416052">
              <a:lnSpc>
                <a:spcPct val="100000"/>
              </a:lnSpc>
              <a:spcBef>
                <a:spcPts val="0"/>
              </a:spcBef>
              <a:buClrTx/>
              <a:buSzTx/>
              <a:buFontTx/>
              <a:buNone/>
              <a:defRPr sz="1820">
                <a:solidFill>
                  <a:srgbClr val="222222"/>
                </a:solidFill>
                <a:latin typeface="Arial"/>
                <a:ea typeface="Arial"/>
                <a:cs typeface="Arial"/>
                <a:sym typeface="Arial"/>
              </a:defRPr>
            </a:pPr>
            <a:r>
              <a:t>Got to get back to the land and set my soul free</a:t>
            </a:r>
          </a:p>
          <a:p>
            <a:pPr defTabSz="416052">
              <a:lnSpc>
                <a:spcPct val="100000"/>
              </a:lnSpc>
              <a:spcBef>
                <a:spcPts val="0"/>
              </a:spcBef>
              <a:buClrTx/>
              <a:buSzTx/>
              <a:buFontTx/>
              <a:buNone/>
              <a:defRPr sz="1820">
                <a:solidFill>
                  <a:srgbClr val="222222"/>
                </a:solidFill>
                <a:latin typeface="Arial"/>
                <a:ea typeface="Arial"/>
                <a:cs typeface="Arial"/>
                <a:sym typeface="Arial"/>
              </a:defRPr>
            </a:pPr>
            <a:r>
              <a:t>We are stardust, we are golden</a:t>
            </a:r>
          </a:p>
          <a:p>
            <a:pPr defTabSz="416052">
              <a:lnSpc>
                <a:spcPct val="100000"/>
              </a:lnSpc>
              <a:spcBef>
                <a:spcPts val="0"/>
              </a:spcBef>
              <a:buClrTx/>
              <a:buSzTx/>
              <a:buFontTx/>
              <a:buNone/>
              <a:defRPr sz="1820">
                <a:solidFill>
                  <a:srgbClr val="222222"/>
                </a:solidFill>
                <a:latin typeface="Arial"/>
                <a:ea typeface="Arial"/>
                <a:cs typeface="Arial"/>
                <a:sym typeface="Arial"/>
              </a:defRPr>
            </a:pPr>
            <a:r>
              <a:t>We are billion year old carbon</a:t>
            </a:r>
          </a:p>
          <a:p>
            <a:pPr defTabSz="416052">
              <a:lnSpc>
                <a:spcPct val="100000"/>
              </a:lnSpc>
              <a:spcBef>
                <a:spcPts val="0"/>
              </a:spcBef>
              <a:buClrTx/>
              <a:buSzTx/>
              <a:buFontTx/>
              <a:buNone/>
              <a:defRPr sz="1820">
                <a:solidFill>
                  <a:srgbClr val="222222"/>
                </a:solidFill>
                <a:latin typeface="Arial"/>
                <a:ea typeface="Arial"/>
                <a:cs typeface="Arial"/>
                <a:sym typeface="Arial"/>
              </a:defRPr>
            </a:pPr>
            <a:r>
              <a:t>And we got to get ourselves back to the garden</a:t>
            </a:r>
          </a:p>
          <a:p>
            <a:pPr defTabSz="416052">
              <a:lnSpc>
                <a:spcPct val="100000"/>
              </a:lnSpc>
              <a:spcBef>
                <a:spcPts val="0"/>
              </a:spcBef>
              <a:buClrTx/>
              <a:buSzTx/>
              <a:buFontTx/>
              <a:buNone/>
              <a:defRPr sz="1820">
                <a:solidFill>
                  <a:srgbClr val="222222"/>
                </a:solidFill>
                <a:latin typeface="Arial"/>
                <a:ea typeface="Arial"/>
                <a:cs typeface="Arial"/>
                <a:sym typeface="Arial"/>
              </a:defRPr>
            </a:pPr>
            <a:r>
              <a:t>Well, then can I roam beside you?</a:t>
            </a:r>
          </a:p>
          <a:p>
            <a:pPr defTabSz="416052">
              <a:lnSpc>
                <a:spcPct val="100000"/>
              </a:lnSpc>
              <a:spcBef>
                <a:spcPts val="0"/>
              </a:spcBef>
              <a:buClrTx/>
              <a:buSzTx/>
              <a:buFontTx/>
              <a:buNone/>
              <a:defRPr sz="1820">
                <a:solidFill>
                  <a:srgbClr val="222222"/>
                </a:solidFill>
                <a:latin typeface="Arial"/>
                <a:ea typeface="Arial"/>
                <a:cs typeface="Arial"/>
                <a:sym typeface="Arial"/>
              </a:defRPr>
            </a:pPr>
            <a:r>
              <a:t>I have come to lose the smog,</a:t>
            </a:r>
          </a:p>
          <a:p>
            <a:pPr defTabSz="416052">
              <a:lnSpc>
                <a:spcPct val="100000"/>
              </a:lnSpc>
              <a:spcBef>
                <a:spcPts val="0"/>
              </a:spcBef>
              <a:buClrTx/>
              <a:buSzTx/>
              <a:buFontTx/>
              <a:buNone/>
              <a:defRPr sz="1820">
                <a:solidFill>
                  <a:srgbClr val="222222"/>
                </a:solidFill>
                <a:latin typeface="Arial"/>
                <a:ea typeface="Arial"/>
                <a:cs typeface="Arial"/>
                <a:sym typeface="Arial"/>
              </a:defRPr>
            </a:pPr>
            <a:r>
              <a:t>And I feel myself a cog in somethin' turning</a:t>
            </a:r>
          </a:p>
          <a:p>
            <a:pPr defTabSz="416052">
              <a:lnSpc>
                <a:spcPct val="100000"/>
              </a:lnSpc>
              <a:spcBef>
                <a:spcPts val="0"/>
              </a:spcBef>
              <a:buClrTx/>
              <a:buSzTx/>
              <a:buFontTx/>
              <a:buNone/>
              <a:defRPr sz="1820">
                <a:solidFill>
                  <a:srgbClr val="222222"/>
                </a:solidFill>
                <a:latin typeface="Arial"/>
                <a:ea typeface="Arial"/>
                <a:cs typeface="Arial"/>
                <a:sym typeface="Arial"/>
              </a:defRPr>
            </a:pPr>
            <a:r>
              <a:t>And maybe it's the time of year</a:t>
            </a:r>
          </a:p>
          <a:p>
            <a:pPr defTabSz="416052">
              <a:lnSpc>
                <a:spcPct val="100000"/>
              </a:lnSpc>
              <a:spcBef>
                <a:spcPts val="0"/>
              </a:spcBef>
              <a:buClrTx/>
              <a:buSzTx/>
              <a:buFontTx/>
              <a:buNone/>
              <a:defRPr sz="1820">
                <a:solidFill>
                  <a:srgbClr val="222222"/>
                </a:solidFill>
                <a:latin typeface="Arial"/>
                <a:ea typeface="Arial"/>
                <a:cs typeface="Arial"/>
                <a:sym typeface="Arial"/>
              </a:defRPr>
            </a:pPr>
            <a:r>
              <a:t>Yes and maybe it's the time of man</a:t>
            </a:r>
          </a:p>
          <a:p>
            <a:pPr defTabSz="416052">
              <a:lnSpc>
                <a:spcPct val="100000"/>
              </a:lnSpc>
              <a:spcBef>
                <a:spcPts val="0"/>
              </a:spcBef>
              <a:buClrTx/>
              <a:buSzTx/>
              <a:buFontTx/>
              <a:buNone/>
              <a:defRPr sz="1820">
                <a:solidFill>
                  <a:srgbClr val="222222"/>
                </a:solidFill>
                <a:latin typeface="Arial"/>
                <a:ea typeface="Arial"/>
                <a:cs typeface="Arial"/>
                <a:sym typeface="Arial"/>
              </a:defRPr>
            </a:pPr>
            <a:r>
              <a:t>And I don't know who I am</a:t>
            </a:r>
          </a:p>
          <a:p>
            <a:pPr defTabSz="416052">
              <a:lnSpc>
                <a:spcPct val="100000"/>
              </a:lnSpc>
              <a:spcBef>
                <a:spcPts val="0"/>
              </a:spcBef>
              <a:buClrTx/>
              <a:buSzTx/>
              <a:buFontTx/>
              <a:buNone/>
              <a:defRPr sz="1820">
                <a:solidFill>
                  <a:srgbClr val="222222"/>
                </a:solidFill>
                <a:latin typeface="Arial"/>
                <a:ea typeface="Arial"/>
                <a:cs typeface="Arial"/>
                <a:sym typeface="Arial"/>
              </a:defRPr>
            </a:pPr>
            <a:r>
              <a:t>But life is for learning</a:t>
            </a:r>
          </a:p>
          <a:p>
            <a:pPr defTabSz="416052">
              <a:lnSpc>
                <a:spcPct val="100000"/>
              </a:lnSpc>
              <a:spcBef>
                <a:spcPts val="0"/>
              </a:spcBef>
              <a:buClrTx/>
              <a:buSzTx/>
              <a:buFontTx/>
              <a:buNone/>
              <a:defRPr sz="1820">
                <a:solidFill>
                  <a:srgbClr val="222222"/>
                </a:solidFill>
                <a:latin typeface="Arial"/>
                <a:ea typeface="Arial"/>
                <a:cs typeface="Arial"/>
                <a:sym typeface="Arial"/>
              </a:defRPr>
            </a:pPr>
            <a:r>
              <a:t>We are stardust, we are golden</a:t>
            </a:r>
          </a:p>
          <a:p>
            <a:pPr defTabSz="416052">
              <a:lnSpc>
                <a:spcPct val="100000"/>
              </a:lnSpc>
              <a:spcBef>
                <a:spcPts val="0"/>
              </a:spcBef>
              <a:buClrTx/>
              <a:buSzTx/>
              <a:buFontTx/>
              <a:buNone/>
              <a:defRPr sz="1820">
                <a:solidFill>
                  <a:srgbClr val="222222"/>
                </a:solidFill>
                <a:latin typeface="Arial"/>
                <a:ea typeface="Arial"/>
                <a:cs typeface="Arial"/>
                <a:sym typeface="Arial"/>
              </a:defRPr>
            </a:pPr>
            <a:r>
              <a:t>We are billion year old carbon</a:t>
            </a:r>
          </a:p>
          <a:p>
            <a:pPr defTabSz="416052">
              <a:lnSpc>
                <a:spcPct val="100000"/>
              </a:lnSpc>
              <a:spcBef>
                <a:spcPts val="0"/>
              </a:spcBef>
              <a:buClrTx/>
              <a:buSzTx/>
              <a:buFontTx/>
              <a:buNone/>
              <a:defRPr sz="1820">
                <a:solidFill>
                  <a:srgbClr val="222222"/>
                </a:solidFill>
                <a:latin typeface="Arial"/>
                <a:ea typeface="Arial"/>
                <a:cs typeface="Arial"/>
                <a:sym typeface="Arial"/>
              </a:defRPr>
            </a:pPr>
            <a:r>
              <a:t>And we got to get ourselves back to the garden</a:t>
            </a:r>
          </a:p>
          <a:p>
            <a:pPr defTabSz="416052">
              <a:lnSpc>
                <a:spcPct val="100000"/>
              </a:lnSpc>
              <a:spcBef>
                <a:spcPts val="0"/>
              </a:spcBef>
              <a:buClrTx/>
              <a:buSzTx/>
              <a:buFontTx/>
              <a:buNone/>
              <a:defRPr sz="1820">
                <a:solidFill>
                  <a:srgbClr val="222222"/>
                </a:solidFill>
                <a:latin typeface="Arial"/>
                <a:ea typeface="Arial"/>
                <a:cs typeface="Arial"/>
                <a:sym typeface="Arial"/>
              </a:defRPr>
            </a:pPr>
            <a:r>
              <a:t>We are stardust, we are golden</a:t>
            </a:r>
          </a:p>
          <a:p>
            <a:pPr defTabSz="416052">
              <a:lnSpc>
                <a:spcPct val="100000"/>
              </a:lnSpc>
              <a:spcBef>
                <a:spcPts val="0"/>
              </a:spcBef>
              <a:buClrTx/>
              <a:buSzTx/>
              <a:buFontTx/>
              <a:buNone/>
              <a:defRPr sz="1820">
                <a:solidFill>
                  <a:srgbClr val="222222"/>
                </a:solidFill>
                <a:latin typeface="Arial"/>
                <a:ea typeface="Arial"/>
                <a:cs typeface="Arial"/>
                <a:sym typeface="Arial"/>
              </a:defRPr>
            </a:pPr>
            <a:r>
              <a:t>We are billion year old carbon</a:t>
            </a:r>
          </a:p>
          <a:p>
            <a:pPr defTabSz="416052">
              <a:lnSpc>
                <a:spcPct val="100000"/>
              </a:lnSpc>
              <a:spcBef>
                <a:spcPts val="0"/>
              </a:spcBef>
              <a:buClrTx/>
              <a:buSzTx/>
              <a:buFontTx/>
              <a:buNone/>
              <a:defRPr sz="1820">
                <a:solidFill>
                  <a:srgbClr val="222222"/>
                </a:solidFill>
                <a:latin typeface="Arial"/>
                <a:ea typeface="Arial"/>
                <a:cs typeface="Arial"/>
                <a:sym typeface="Arial"/>
              </a:defRPr>
            </a:pPr>
            <a:r>
              <a:t>And we got to get ourselves back to the garden</a:t>
            </a:r>
          </a:p>
          <a:p>
            <a:pPr defTabSz="416052">
              <a:lnSpc>
                <a:spcPct val="100000"/>
              </a:lnSpc>
              <a:spcBef>
                <a:spcPts val="0"/>
              </a:spcBef>
              <a:buClrTx/>
              <a:buSzTx/>
              <a:buFontTx/>
              <a:buNone/>
              <a:defRPr sz="1820">
                <a:solidFill>
                  <a:srgbClr val="222222"/>
                </a:solidFill>
                <a:latin typeface="Arial"/>
                <a:ea typeface="Arial"/>
                <a:cs typeface="Arial"/>
                <a:sym typeface="Arial"/>
              </a:defRPr>
            </a:pPr>
            <a:r>
              <a:t>By the time we got to Woodstock</a:t>
            </a:r>
          </a:p>
          <a:p>
            <a:pPr defTabSz="416052">
              <a:lnSpc>
                <a:spcPct val="100000"/>
              </a:lnSpc>
              <a:spcBef>
                <a:spcPts val="0"/>
              </a:spcBef>
              <a:buClrTx/>
              <a:buSzTx/>
              <a:buFontTx/>
              <a:buNone/>
              <a:defRPr sz="1820">
                <a:solidFill>
                  <a:srgbClr val="222222"/>
                </a:solidFill>
                <a:latin typeface="Arial"/>
                <a:ea typeface="Arial"/>
                <a:cs typeface="Arial"/>
                <a:sym typeface="Arial"/>
              </a:defRPr>
            </a:pPr>
            <a:r>
              <a:t>We were half a million strong</a:t>
            </a:r>
          </a:p>
          <a:p>
            <a:pPr defTabSz="416052">
              <a:lnSpc>
                <a:spcPct val="100000"/>
              </a:lnSpc>
              <a:spcBef>
                <a:spcPts val="0"/>
              </a:spcBef>
              <a:buClrTx/>
              <a:buSzTx/>
              <a:buFontTx/>
              <a:buNone/>
              <a:defRPr sz="1820">
                <a:solidFill>
                  <a:srgbClr val="222222"/>
                </a:solidFill>
                <a:latin typeface="Arial"/>
                <a:ea typeface="Arial"/>
                <a:cs typeface="Arial"/>
                <a:sym typeface="Arial"/>
              </a:defRPr>
            </a:pPr>
            <a:r>
              <a:t>And everywhere was a song and a celebration</a:t>
            </a:r>
          </a:p>
          <a:p>
            <a:pPr defTabSz="416052">
              <a:lnSpc>
                <a:spcPct val="100000"/>
              </a:lnSpc>
              <a:spcBef>
                <a:spcPts val="0"/>
              </a:spcBef>
              <a:buClrTx/>
              <a:buSzTx/>
              <a:buFontTx/>
              <a:buNone/>
              <a:defRPr sz="1820">
                <a:solidFill>
                  <a:srgbClr val="222222"/>
                </a:solidFill>
                <a:latin typeface="Arial"/>
                <a:ea typeface="Arial"/>
                <a:cs typeface="Arial"/>
                <a:sym typeface="Arial"/>
              </a:defRPr>
            </a:pPr>
            <a:r>
              <a:t>And I dreamed I saw the bomber death planes</a:t>
            </a:r>
          </a:p>
          <a:p>
            <a:pPr defTabSz="416052">
              <a:lnSpc>
                <a:spcPct val="100000"/>
              </a:lnSpc>
              <a:spcBef>
                <a:spcPts val="0"/>
              </a:spcBef>
              <a:buClrTx/>
              <a:buSzTx/>
              <a:buFontTx/>
              <a:buNone/>
              <a:defRPr sz="1820">
                <a:solidFill>
                  <a:srgbClr val="222222"/>
                </a:solidFill>
                <a:latin typeface="Arial"/>
                <a:ea typeface="Arial"/>
                <a:cs typeface="Arial"/>
                <a:sym typeface="Arial"/>
              </a:defRPr>
            </a:pPr>
            <a:r>
              <a:t>Riding shotgun in the sky,</a:t>
            </a:r>
          </a:p>
          <a:p>
            <a:pPr defTabSz="416052">
              <a:lnSpc>
                <a:spcPct val="100000"/>
              </a:lnSpc>
              <a:spcBef>
                <a:spcPts val="0"/>
              </a:spcBef>
              <a:buClrTx/>
              <a:buSzTx/>
              <a:buFontTx/>
              <a:buNone/>
              <a:defRPr sz="1820">
                <a:solidFill>
                  <a:srgbClr val="222222"/>
                </a:solidFill>
                <a:latin typeface="Arial"/>
                <a:ea typeface="Arial"/>
                <a:cs typeface="Arial"/>
                <a:sym typeface="Arial"/>
              </a:defRPr>
            </a:pPr>
            <a:r>
              <a:t>Turning into butterflies</a:t>
            </a:r>
          </a:p>
          <a:p>
            <a:pPr defTabSz="416052">
              <a:lnSpc>
                <a:spcPct val="100000"/>
              </a:lnSpc>
              <a:spcBef>
                <a:spcPts val="0"/>
              </a:spcBef>
              <a:buClrTx/>
              <a:buSzTx/>
              <a:buFontTx/>
              <a:buNone/>
              <a:defRPr sz="1820">
                <a:solidFill>
                  <a:srgbClr val="222222"/>
                </a:solidFill>
                <a:latin typeface="Arial"/>
                <a:ea typeface="Arial"/>
                <a:cs typeface="Arial"/>
                <a:sym typeface="Arial"/>
              </a:defRPr>
            </a:pPr>
            <a:r>
              <a:t>Above our nation</a:t>
            </a:r>
          </a:p>
          <a:p>
            <a:pPr defTabSz="416052">
              <a:lnSpc>
                <a:spcPct val="100000"/>
              </a:lnSpc>
              <a:spcBef>
                <a:spcPts val="0"/>
              </a:spcBef>
              <a:buClrTx/>
              <a:buSzTx/>
              <a:buFontTx/>
              <a:buNone/>
              <a:defRPr sz="1820">
                <a:solidFill>
                  <a:srgbClr val="222222"/>
                </a:solidFill>
                <a:latin typeface="Arial"/>
                <a:ea typeface="Arial"/>
                <a:cs typeface="Arial"/>
                <a:sym typeface="Arial"/>
              </a:defRPr>
            </a:pPr>
            <a:r>
              <a:t>We are stardust, we are golden</a:t>
            </a:r>
          </a:p>
          <a:p>
            <a:pPr defTabSz="416052">
              <a:lnSpc>
                <a:spcPct val="100000"/>
              </a:lnSpc>
              <a:spcBef>
                <a:spcPts val="0"/>
              </a:spcBef>
              <a:buClrTx/>
              <a:buSzTx/>
              <a:buFontTx/>
              <a:buNone/>
              <a:defRPr sz="1820">
                <a:solidFill>
                  <a:srgbClr val="222222"/>
                </a:solidFill>
                <a:latin typeface="Arial"/>
                <a:ea typeface="Arial"/>
                <a:cs typeface="Arial"/>
                <a:sym typeface="Arial"/>
              </a:defRPr>
            </a:pPr>
            <a:r>
              <a:t>We are caught in the devils bargain</a:t>
            </a:r>
          </a:p>
          <a:p>
            <a:pPr defTabSz="416052">
              <a:lnSpc>
                <a:spcPct val="100000"/>
              </a:lnSpc>
              <a:spcBef>
                <a:spcPts val="0"/>
              </a:spcBef>
              <a:buClrTx/>
              <a:buSzTx/>
              <a:buFontTx/>
              <a:buNone/>
              <a:defRPr sz="1820">
                <a:solidFill>
                  <a:srgbClr val="222222"/>
                </a:solidFill>
                <a:latin typeface="Arial"/>
                <a:ea typeface="Arial"/>
                <a:cs typeface="Arial"/>
                <a:sym typeface="Arial"/>
              </a:defRPr>
            </a:pPr>
            <a:r>
              <a:t>And we got to get ourselves back to the garden</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3" name="Shape 284"/>
          <p:cNvSpPr txBox="1"/>
          <p:nvPr>
            <p:ph type="title"/>
          </p:nvPr>
        </p:nvSpPr>
        <p:spPr>
          <a:prstGeom prst="rect">
            <a:avLst/>
          </a:prstGeom>
        </p:spPr>
        <p:txBody>
          <a:bodyPr/>
          <a:lstStyle/>
          <a:p>
            <a:pPr defTabSz="1040384">
              <a:defRPr sz="4080"/>
            </a:pPr>
            <a:r>
              <a:t>Charlie Daniels Band - </a:t>
            </a:r>
          </a:p>
          <a:p>
            <a:pPr defTabSz="1040384">
              <a:defRPr sz="4080"/>
            </a:pPr>
            <a:r>
              <a:t>“The Devil Went Down to Georgia”</a:t>
            </a:r>
          </a:p>
        </p:txBody>
      </p:sp>
      <p:sp>
        <p:nvSpPr>
          <p:cNvPr id="324" name="Shape 285"/>
          <p:cNvSpPr txBox="1"/>
          <p:nvPr>
            <p:ph type="body" sz="quarter" idx="1"/>
          </p:nvPr>
        </p:nvSpPr>
        <p:spPr>
          <a:prstGeom prst="rect">
            <a:avLst/>
          </a:prstGeom>
        </p:spPr>
        <p:txBody>
          <a:bodyPr/>
          <a:lstStyle/>
          <a:p>
            <a:pPr/>
          </a:p>
        </p:txBody>
      </p:sp>
      <p:sp>
        <p:nvSpPr>
          <p:cNvPr id="325" name="Shape 286"/>
          <p:cNvSpPr txBox="1"/>
          <p:nvPr>
            <p:ph type="body" idx="13"/>
          </p:nvPr>
        </p:nvSpPr>
        <p:spPr>
          <a:prstGeom prst="rect">
            <a:avLst/>
          </a:prstGeom>
        </p:spPr>
        <p:txBody>
          <a:bodyPr/>
          <a:lstStyle/>
          <a:p>
            <a:pPr marL="0" indent="0" defTabSz="1733973">
              <a:lnSpc>
                <a:spcPct val="115000"/>
              </a:lnSpc>
              <a:spcBef>
                <a:spcPts val="3000"/>
              </a:spcBef>
              <a:buClr>
                <a:srgbClr val="FFFFFF"/>
              </a:buClr>
              <a:buSzTx/>
              <a:buFont typeface="Helvetica"/>
              <a:buNone/>
              <a:defRPr>
                <a:solidFill>
                  <a:srgbClr val="FFFFFF"/>
                </a:solidFill>
                <a:latin typeface="Proxima Nova"/>
                <a:ea typeface="Proxima Nova"/>
                <a:cs typeface="Proxima Nova"/>
                <a:sym typeface="Proxima Nova"/>
              </a:defRPr>
            </a:pPr>
          </a:p>
        </p:txBody>
      </p:sp>
      <p:sp>
        <p:nvSpPr>
          <p:cNvPr id="326" name="Charlie Daniels Band - &quot;Devil Went Down to Georgia&quot; | Live at the Grand Ole Opry | OpryShape 287">
            <a:hlinkClick r:id="rId2" invalidUrl="" action="" tgtFrame="" tooltip="" history="1" highlightClick="0" endSnd="0"/>
          </p:cNvPr>
          <p:cNvSpPr/>
          <p:nvPr/>
        </p:nvSpPr>
        <p:spPr>
          <a:xfrm>
            <a:off x="6502400" y="2627626"/>
            <a:ext cx="6502400" cy="4876801"/>
          </a:xfrm>
          <a:prstGeom prst="rect">
            <a:avLst/>
          </a:prstGeom>
          <a:blipFill>
            <a:blip r:embed="rId3"/>
            <a:stretch>
              <a:fillRect/>
            </a:stretch>
          </a:blipFill>
          <a:ln w="12700">
            <a:miter lim="400000"/>
          </a:ln>
        </p:spPr>
        <p:txBody>
          <a:bodyPr lIns="65023" tIns="65023" rIns="65023" bIns="65023"/>
          <a:lstStyle/>
          <a:p>
            <a:pPr algn="l" defTabSz="1733973">
              <a:spcBef>
                <a:spcPts val="0"/>
              </a:spcBef>
              <a:defRPr sz="2600">
                <a:solidFill>
                  <a:srgbClr val="000000"/>
                </a:solidFill>
                <a:latin typeface="Arial"/>
                <a:ea typeface="Arial"/>
                <a:cs typeface="Arial"/>
                <a:sym typeface="Arial"/>
              </a:defRPr>
            </a:pP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8" name="Beatles Sergeant Pepper’s Lonely Hearts Club Band album is a catalyst for progressive rock.…"/>
          <p:cNvSpPr txBox="1"/>
          <p:nvPr>
            <p:ph type="body" idx="1"/>
          </p:nvPr>
        </p:nvSpPr>
        <p:spPr>
          <a:prstGeom prst="rect">
            <a:avLst/>
          </a:prstGeom>
        </p:spPr>
        <p:txBody>
          <a:bodyPr>
            <a:normAutofit fontScale="100000" lnSpcReduction="0"/>
          </a:bodyPr>
          <a:lstStyle/>
          <a:p>
            <a:pPr marL="338836" indent="-338836" defTabSz="537463">
              <a:spcBef>
                <a:spcPts val="1400"/>
              </a:spcBef>
              <a:buBlip>
                <a:blip r:embed="rId2"/>
              </a:buBlip>
              <a:defRPr sz="3128"/>
            </a:pPr>
            <a:r>
              <a:t>Beatles </a:t>
            </a:r>
            <a:r>
              <a:rPr u="sng"/>
              <a:t>Sergeant Pepper’s Lonely Hearts Club Band</a:t>
            </a:r>
            <a:r>
              <a:t> album is a catalyst for progressive rock.</a:t>
            </a:r>
          </a:p>
          <a:p>
            <a:pPr marL="338836" indent="-338836" defTabSz="537463">
              <a:spcBef>
                <a:spcPts val="1400"/>
              </a:spcBef>
              <a:buBlip>
                <a:blip r:embed="rId2"/>
              </a:buBlip>
              <a:defRPr sz="3128"/>
            </a:pPr>
            <a:r>
              <a:t>Overstated music, but little dress sense</a:t>
            </a:r>
          </a:p>
          <a:p>
            <a:pPr marL="338836" indent="-338836" defTabSz="537463">
              <a:spcBef>
                <a:spcPts val="1400"/>
              </a:spcBef>
              <a:buBlip>
                <a:blip r:embed="rId2"/>
              </a:buBlip>
              <a:defRPr sz="3128"/>
            </a:pPr>
            <a:r>
              <a:t>Combines rock, classical and psychedelic genres</a:t>
            </a:r>
          </a:p>
          <a:p>
            <a:pPr marL="338836" indent="-338836" defTabSz="537463">
              <a:spcBef>
                <a:spcPts val="1400"/>
              </a:spcBef>
              <a:buBlip>
                <a:blip r:embed="rId2"/>
              </a:buBlip>
              <a:defRPr sz="3128"/>
            </a:pPr>
            <a:r>
              <a:t>Typically featured 7-10 minute songs</a:t>
            </a:r>
          </a:p>
          <a:p>
            <a:pPr marL="338836" indent="-338836" defTabSz="537463">
              <a:spcBef>
                <a:spcPts val="1400"/>
              </a:spcBef>
              <a:buBlip>
                <a:blip r:embed="rId2"/>
              </a:buBlip>
              <a:defRPr sz="3128"/>
            </a:pPr>
            <a:r>
              <a:t>Virtuosic musicians, especially on the piano</a:t>
            </a:r>
          </a:p>
          <a:p>
            <a:pPr marL="338836" indent="-338836" defTabSz="537463">
              <a:spcBef>
                <a:spcPts val="1400"/>
              </a:spcBef>
              <a:buBlip>
                <a:blip r:embed="rId2"/>
              </a:buBlip>
              <a:defRPr sz="3128"/>
            </a:pPr>
            <a:r>
              <a:t>Music is very complex, with shifting meters, keys, and intricate harmonic structures</a:t>
            </a:r>
          </a:p>
          <a:p>
            <a:pPr marL="338836" indent="-338836" defTabSz="537463">
              <a:spcBef>
                <a:spcPts val="1400"/>
              </a:spcBef>
              <a:buBlip>
                <a:blip r:embed="rId2"/>
              </a:buBlip>
              <a:defRPr sz="3128"/>
            </a:pPr>
            <a:r>
              <a:t>Moog Synthesizer is developed by Robert Moog - allows for more exploration of sound</a:t>
            </a:r>
          </a:p>
        </p:txBody>
      </p:sp>
      <p:sp>
        <p:nvSpPr>
          <p:cNvPr id="329" name="Progressive Rock"/>
          <p:cNvSpPr txBox="1"/>
          <p:nvPr>
            <p:ph type="title"/>
          </p:nvPr>
        </p:nvSpPr>
        <p:spPr>
          <a:prstGeom prst="rect">
            <a:avLst/>
          </a:prstGeom>
        </p:spPr>
        <p:txBody>
          <a:bodyPr/>
          <a:lstStyle/>
          <a:p>
            <a:pPr/>
            <a:r>
              <a:t>Progressive Rock</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1" name="British Progressive Rock Bands: Pink Floyd, Yes, Genesis, Emerson Lake Palmer (ELP), Jethro Tull…"/>
          <p:cNvSpPr txBox="1"/>
          <p:nvPr>
            <p:ph type="body" idx="1"/>
          </p:nvPr>
        </p:nvSpPr>
        <p:spPr>
          <a:xfrm>
            <a:off x="1041400" y="889000"/>
            <a:ext cx="10922000" cy="8102600"/>
          </a:xfrm>
          <a:prstGeom prst="rect">
            <a:avLst/>
          </a:prstGeom>
        </p:spPr>
        <p:txBody>
          <a:bodyPr/>
          <a:lstStyle/>
          <a:p>
            <a:pPr>
              <a:spcBef>
                <a:spcPts val="1600"/>
              </a:spcBef>
              <a:buBlip>
                <a:blip r:embed="rId2"/>
              </a:buBlip>
            </a:pPr>
            <a:r>
              <a:t>British Progressive Rock Bands: Pink Floyd, Yes, Genesis, Emerson Lake Palmer (ELP), Jethro Tull</a:t>
            </a:r>
          </a:p>
          <a:p>
            <a:pPr lvl="1">
              <a:spcBef>
                <a:spcPts val="1600"/>
              </a:spcBef>
              <a:buBlip>
                <a:blip r:embed="rId2"/>
              </a:buBlip>
            </a:pPr>
            <a:r>
              <a:t>Pink Floyd: Syd Barrett (vocals, guitar), Roger Waters (bass), Nick Mason (drums), Richard Wright (keyboards), David Gilmour (guitar)</a:t>
            </a:r>
          </a:p>
          <a:p>
            <a:pPr lvl="1">
              <a:spcBef>
                <a:spcPts val="1600"/>
              </a:spcBef>
              <a:buBlip>
                <a:blip r:embed="rId2"/>
              </a:buBlip>
            </a:pPr>
            <a:r>
              <a:t>ELP: Keith Emerson (keyboard), Greg Lake (bass, vocals, guitar), Carl Palmer (drums)</a:t>
            </a:r>
          </a:p>
          <a:p>
            <a:pPr>
              <a:spcBef>
                <a:spcPts val="1600"/>
              </a:spcBef>
              <a:buBlip>
                <a:blip r:embed="rId2"/>
              </a:buBlip>
            </a:pPr>
            <a:r>
              <a:t>Canadian: Rush</a:t>
            </a:r>
          </a:p>
          <a:p>
            <a:pPr lvl="1">
              <a:spcBef>
                <a:spcPts val="1600"/>
              </a:spcBef>
              <a:buBlip>
                <a:blip r:embed="rId2"/>
              </a:buBlip>
            </a:pPr>
            <a:r>
              <a:t>Alex Lifeson (guitar), Geddy Lee (vocals, keyboard, bass), Neil Peart (drums)</a:t>
            </a:r>
          </a:p>
          <a:p>
            <a:pPr>
              <a:spcBef>
                <a:spcPts val="1600"/>
              </a:spcBef>
              <a:buBlip>
                <a:blip r:embed="rId2"/>
              </a:buBlip>
            </a:pPr>
            <a:r>
              <a:t>US: Kansas</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3" name="Glam rock comes about because of Progressive Rock excess (musically)…"/>
          <p:cNvSpPr txBox="1"/>
          <p:nvPr>
            <p:ph type="body" idx="1"/>
          </p:nvPr>
        </p:nvSpPr>
        <p:spPr>
          <a:prstGeom prst="rect">
            <a:avLst/>
          </a:prstGeom>
        </p:spPr>
        <p:txBody>
          <a:bodyPr>
            <a:normAutofit fontScale="100000" lnSpcReduction="0"/>
          </a:bodyPr>
          <a:lstStyle/>
          <a:p>
            <a:pPr marL="335153" indent="-335153" defTabSz="531622">
              <a:spcBef>
                <a:spcPts val="1400"/>
              </a:spcBef>
              <a:buBlip>
                <a:blip r:embed="rId2"/>
              </a:buBlip>
              <a:defRPr sz="3094"/>
            </a:pPr>
            <a:r>
              <a:t>Glam rock comes about because of Progressive Rock excess (musically)</a:t>
            </a:r>
          </a:p>
          <a:p>
            <a:pPr marL="335153" indent="-335153" defTabSz="531622">
              <a:spcBef>
                <a:spcPts val="1400"/>
              </a:spcBef>
              <a:buBlip>
                <a:blip r:embed="rId2"/>
              </a:buBlip>
              <a:defRPr sz="3094"/>
            </a:pPr>
            <a:r>
              <a:t>Glam brings back simple songs and overstated dress</a:t>
            </a:r>
          </a:p>
          <a:p>
            <a:pPr marL="335153" indent="-335153" defTabSz="531622">
              <a:spcBef>
                <a:spcPts val="1400"/>
              </a:spcBef>
              <a:buBlip>
                <a:blip r:embed="rId2"/>
              </a:buBlip>
              <a:defRPr sz="3094"/>
            </a:pPr>
            <a:r>
              <a:t>David Bowie almost single-handedly creates Glam Rock</a:t>
            </a:r>
          </a:p>
          <a:p>
            <a:pPr marL="335153" indent="-335153" defTabSz="531622">
              <a:spcBef>
                <a:spcPts val="1400"/>
              </a:spcBef>
              <a:buBlip>
                <a:blip r:embed="rId2"/>
              </a:buBlip>
              <a:defRPr sz="3094"/>
            </a:pPr>
            <a:r>
              <a:t>Puts on theatrical concerts as his alter ego Ziggy Stardust</a:t>
            </a:r>
          </a:p>
          <a:p>
            <a:pPr marL="335153" indent="-335153" defTabSz="531622">
              <a:spcBef>
                <a:spcPts val="1400"/>
              </a:spcBef>
              <a:buBlip>
                <a:blip r:embed="rId2"/>
              </a:buBlip>
              <a:defRPr sz="3094"/>
            </a:pPr>
            <a:r>
              <a:t>Rock concerts now become more about entertainment than inspiration</a:t>
            </a:r>
          </a:p>
          <a:p>
            <a:pPr marL="335153" indent="-335153" defTabSz="531622">
              <a:spcBef>
                <a:spcPts val="1400"/>
              </a:spcBef>
              <a:buBlip>
                <a:blip r:embed="rId2"/>
              </a:buBlip>
              <a:defRPr sz="3094"/>
            </a:pPr>
            <a:r>
              <a:t>Other contributing groups: Alice Cooper, KISS, Gary Glitter</a:t>
            </a:r>
          </a:p>
          <a:p>
            <a:pPr marL="335153" indent="-335153" defTabSz="531622">
              <a:spcBef>
                <a:spcPts val="1400"/>
              </a:spcBef>
              <a:buBlip>
                <a:blip r:embed="rId2"/>
              </a:buBlip>
              <a:defRPr sz="3094"/>
            </a:pPr>
            <a:r>
              <a:t>Elton John fits during this time frame - over the top glam</a:t>
            </a:r>
          </a:p>
          <a:p>
            <a:pPr marL="335153" indent="-335153" defTabSz="531622">
              <a:spcBef>
                <a:spcPts val="1400"/>
              </a:spcBef>
              <a:buBlip>
                <a:blip r:embed="rId2"/>
              </a:buBlip>
              <a:defRPr sz="3094"/>
            </a:pPr>
            <a:r>
              <a:t>Never really catches on in the U.S. but Heavy Metal takes some elements from it</a:t>
            </a:r>
          </a:p>
        </p:txBody>
      </p:sp>
      <p:sp>
        <p:nvSpPr>
          <p:cNvPr id="334" name="Glam Rock"/>
          <p:cNvSpPr txBox="1"/>
          <p:nvPr>
            <p:ph type="title"/>
          </p:nvPr>
        </p:nvSpPr>
        <p:spPr>
          <a:prstGeom prst="rect">
            <a:avLst/>
          </a:prstGeom>
        </p:spPr>
        <p:txBody>
          <a:bodyPr/>
          <a:lstStyle/>
          <a:p>
            <a:pPr/>
            <a:r>
              <a:t>Glam Rock</a:t>
            </a:r>
          </a:p>
        </p:txBody>
      </p:sp>
      <p:pic>
        <p:nvPicPr>
          <p:cNvPr id="335" name="droppedImage.tiff" descr="droppedImage.tiff"/>
          <p:cNvPicPr>
            <a:picLocks noChangeAspect="1"/>
          </p:cNvPicPr>
          <p:nvPr/>
        </p:nvPicPr>
        <p:blipFill>
          <a:blip r:embed="rId3">
            <a:extLst/>
          </a:blip>
          <a:stretch>
            <a:fillRect/>
          </a:stretch>
        </p:blipFill>
        <p:spPr>
          <a:xfrm>
            <a:off x="8851900" y="1092200"/>
            <a:ext cx="3175000" cy="1587500"/>
          </a:xfrm>
          <a:prstGeom prst="rect">
            <a:avLst/>
          </a:prstGeom>
          <a:ln w="12700">
            <a:miter lim="400000"/>
          </a:ln>
        </p:spPr>
      </p:pic>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7" name="Shape 79"/>
          <p:cNvSpPr txBox="1"/>
          <p:nvPr>
            <p:ph type="title"/>
          </p:nvPr>
        </p:nvSpPr>
        <p:spPr>
          <a:prstGeom prst="rect">
            <a:avLst/>
          </a:prstGeom>
        </p:spPr>
        <p:txBody>
          <a:bodyPr/>
          <a:lstStyle/>
          <a:p>
            <a:pPr defTabSz="1387178">
              <a:defRPr sz="6240"/>
            </a:pPr>
            <a:r>
              <a:t>David Bowie - </a:t>
            </a:r>
          </a:p>
          <a:p>
            <a:pPr defTabSz="1387178">
              <a:defRPr sz="6240"/>
            </a:pPr>
            <a:r>
              <a:t>“Space Oddity”</a:t>
            </a:r>
          </a:p>
        </p:txBody>
      </p:sp>
      <p:sp>
        <p:nvSpPr>
          <p:cNvPr id="338" name="Shape 80"/>
          <p:cNvSpPr txBox="1"/>
          <p:nvPr>
            <p:ph type="body" sz="half" idx="1"/>
          </p:nvPr>
        </p:nvSpPr>
        <p:spPr>
          <a:xfrm>
            <a:off x="7025066" y="2249173"/>
            <a:ext cx="5457068" cy="5255254"/>
          </a:xfrm>
          <a:prstGeom prst="rect">
            <a:avLst/>
          </a:prstGeom>
        </p:spPr>
        <p:txBody>
          <a:bodyPr anchor="ctr"/>
          <a:lstStyle/>
          <a:p>
            <a:pPr algn="l">
              <a:lnSpc>
                <a:spcPct val="115000"/>
              </a:lnSpc>
              <a:spcBef>
                <a:spcPts val="3000"/>
              </a:spcBef>
              <a:defRPr sz="3400">
                <a:solidFill>
                  <a:srgbClr val="FFFFFF"/>
                </a:solidFill>
              </a:defRPr>
            </a:pPr>
          </a:p>
        </p:txBody>
      </p:sp>
      <p:sp>
        <p:nvSpPr>
          <p:cNvPr id="339" name="David Bowie - Space OddityShape 82">
            <a:hlinkClick r:id="rId2" invalidUrl="" action="" tgtFrame="" tooltip="" history="1" highlightClick="0" endSnd="0"/>
          </p:cNvPr>
          <p:cNvSpPr/>
          <p:nvPr/>
        </p:nvSpPr>
        <p:spPr>
          <a:xfrm>
            <a:off x="6687430" y="2249173"/>
            <a:ext cx="6502401" cy="4876801"/>
          </a:xfrm>
          <a:prstGeom prst="rect">
            <a:avLst/>
          </a:prstGeom>
          <a:blipFill>
            <a:blip r:embed="rId3"/>
            <a:stretch>
              <a:fillRect/>
            </a:stretch>
          </a:blipFill>
          <a:ln w="12700">
            <a:miter lim="400000"/>
          </a:ln>
        </p:spPr>
        <p:txBody>
          <a:bodyPr lIns="65023" tIns="65023" rIns="65023" bIns="65023"/>
          <a:lstStyle/>
          <a:p>
            <a:pPr algn="l" defTabSz="1733973">
              <a:spcBef>
                <a:spcPts val="0"/>
              </a:spcBef>
              <a:defRPr sz="2600">
                <a:solidFill>
                  <a:srgbClr val="000000"/>
                </a:solidFill>
                <a:latin typeface="Arial"/>
                <a:ea typeface="Arial"/>
                <a:cs typeface="Arial"/>
                <a:sym typeface="Arial"/>
              </a:defRPr>
            </a:pP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6" name="What’s happening in the US in the 1970s?"/>
          <p:cNvSpPr txBox="1"/>
          <p:nvPr>
            <p:ph type="title"/>
          </p:nvPr>
        </p:nvSpPr>
        <p:spPr>
          <a:prstGeom prst="rect">
            <a:avLst/>
          </a:prstGeom>
        </p:spPr>
        <p:txBody>
          <a:bodyPr>
            <a:normAutofit fontScale="100000" lnSpcReduction="0"/>
          </a:bodyPr>
          <a:lstStyle>
            <a:lvl1pPr>
              <a:defRPr sz="5000"/>
            </a:lvl1pPr>
          </a:lstStyle>
          <a:p>
            <a:pPr/>
            <a:r>
              <a:t>What’s happening in the US in the 1970s?</a:t>
            </a:r>
          </a:p>
        </p:txBody>
      </p:sp>
      <p:sp>
        <p:nvSpPr>
          <p:cNvPr id="247" name="Americans are active in protesting against the Vietnam War - in May of 1970, a protest at Kent State University gets out of hand and the National Guard who were there to keep the peace shot and killed 4 students…"/>
          <p:cNvSpPr txBox="1"/>
          <p:nvPr>
            <p:ph type="body" idx="1"/>
          </p:nvPr>
        </p:nvSpPr>
        <p:spPr>
          <a:prstGeom prst="rect">
            <a:avLst/>
          </a:prstGeom>
        </p:spPr>
        <p:txBody>
          <a:bodyPr>
            <a:normAutofit fontScale="100000" lnSpcReduction="0"/>
          </a:bodyPr>
          <a:lstStyle/>
          <a:p>
            <a:pPr marL="335153" indent="-335153" defTabSz="531622">
              <a:spcBef>
                <a:spcPts val="1400"/>
              </a:spcBef>
              <a:buBlip>
                <a:blip r:embed="rId2"/>
              </a:buBlip>
              <a:defRPr sz="3094"/>
            </a:pPr>
            <a:r>
              <a:t>Americans are active in protesting against the Vietnam War - in May of 1970, a protest at Kent State University gets out of hand and the National Guard who were there to keep the peace shot and killed 4 students</a:t>
            </a:r>
          </a:p>
          <a:p>
            <a:pPr marL="335153" indent="-335153" defTabSz="531622">
              <a:spcBef>
                <a:spcPts val="1400"/>
              </a:spcBef>
              <a:buBlip>
                <a:blip r:embed="rId2"/>
              </a:buBlip>
              <a:defRPr sz="3094"/>
            </a:pPr>
            <a:r>
              <a:t>1970 - American Top 40 (hosted by Casey Kasem) becomes the first nationally syndicated radio program with a weekly countdown</a:t>
            </a:r>
          </a:p>
          <a:p>
            <a:pPr marL="335153" indent="-335153" defTabSz="531622">
              <a:spcBef>
                <a:spcPts val="1400"/>
              </a:spcBef>
              <a:buBlip>
                <a:blip r:embed="rId2"/>
              </a:buBlip>
              <a:defRPr sz="3094"/>
            </a:pPr>
            <a:r>
              <a:t>1970 - PBS starts broadcasting</a:t>
            </a:r>
          </a:p>
          <a:p>
            <a:pPr marL="335153" indent="-335153" defTabSz="531622">
              <a:spcBef>
                <a:spcPts val="1400"/>
              </a:spcBef>
              <a:buBlip>
                <a:blip r:embed="rId2"/>
              </a:buBlip>
              <a:defRPr sz="3094"/>
            </a:pPr>
            <a:r>
              <a:t>1971 - A ban on cigarette ads on radio and television is implemented in the US</a:t>
            </a:r>
          </a:p>
          <a:p>
            <a:pPr marL="335153" indent="-335153" defTabSz="531622">
              <a:spcBef>
                <a:spcPts val="1400"/>
              </a:spcBef>
              <a:buBlip>
                <a:blip r:embed="rId2"/>
              </a:buBlip>
              <a:defRPr sz="3094"/>
            </a:pPr>
            <a:r>
              <a:t>1972 - Watergate Scandal - 5 men are arrested for burglary at the DNC headquarters in the Watergate Office Complex in Washington, DC</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1" name="Shape 87"/>
          <p:cNvSpPr txBox="1"/>
          <p:nvPr>
            <p:ph type="title"/>
          </p:nvPr>
        </p:nvSpPr>
        <p:spPr>
          <a:prstGeom prst="rect">
            <a:avLst/>
          </a:prstGeom>
        </p:spPr>
        <p:txBody>
          <a:bodyPr/>
          <a:lstStyle/>
          <a:p>
            <a:pPr defTabSz="1283140">
              <a:defRPr sz="5772"/>
            </a:pPr>
            <a:r>
              <a:t>Elton John -</a:t>
            </a:r>
          </a:p>
          <a:p>
            <a:pPr defTabSz="1283140">
              <a:defRPr sz="5772"/>
            </a:pPr>
            <a:r>
              <a:t>“Crocodile Rock”</a:t>
            </a:r>
          </a:p>
        </p:txBody>
      </p:sp>
      <p:sp>
        <p:nvSpPr>
          <p:cNvPr id="342" name="Shape 88"/>
          <p:cNvSpPr txBox="1"/>
          <p:nvPr>
            <p:ph type="body" sz="quarter" idx="1"/>
          </p:nvPr>
        </p:nvSpPr>
        <p:spPr>
          <a:prstGeom prst="rect">
            <a:avLst/>
          </a:prstGeom>
        </p:spPr>
        <p:txBody>
          <a:bodyPr/>
          <a:lstStyle/>
          <a:p>
            <a:pPr/>
          </a:p>
        </p:txBody>
      </p:sp>
      <p:sp>
        <p:nvSpPr>
          <p:cNvPr id="343" name="Shape 89"/>
          <p:cNvSpPr txBox="1"/>
          <p:nvPr>
            <p:ph type="body" idx="13"/>
          </p:nvPr>
        </p:nvSpPr>
        <p:spPr>
          <a:prstGeom prst="rect">
            <a:avLst/>
          </a:prstGeom>
        </p:spPr>
        <p:txBody>
          <a:bodyPr/>
          <a:lstStyle/>
          <a:p>
            <a:pPr marL="0" indent="0" defTabSz="1733973">
              <a:lnSpc>
                <a:spcPct val="115000"/>
              </a:lnSpc>
              <a:spcBef>
                <a:spcPts val="3000"/>
              </a:spcBef>
              <a:buClr>
                <a:srgbClr val="FFFFFF"/>
              </a:buClr>
              <a:buSzTx/>
              <a:buFont typeface="Helvetica"/>
              <a:buNone/>
              <a:defRPr>
                <a:solidFill>
                  <a:srgbClr val="FFFFFF"/>
                </a:solidFill>
                <a:latin typeface="Proxima Nova"/>
                <a:ea typeface="Proxima Nova"/>
                <a:cs typeface="Proxima Nova"/>
                <a:sym typeface="Proxima Nova"/>
              </a:defRPr>
            </a:pPr>
          </a:p>
        </p:txBody>
      </p:sp>
      <p:sp>
        <p:nvSpPr>
          <p:cNvPr id="344" name="Elton John-Crocodile RockShape 90">
            <a:hlinkClick r:id="rId2" invalidUrl="" action="" tgtFrame="" tooltip="" history="1" highlightClick="0" endSnd="0"/>
          </p:cNvPr>
          <p:cNvSpPr/>
          <p:nvPr/>
        </p:nvSpPr>
        <p:spPr>
          <a:xfrm>
            <a:off x="6371235" y="2627626"/>
            <a:ext cx="6502401" cy="4876801"/>
          </a:xfrm>
          <a:prstGeom prst="rect">
            <a:avLst/>
          </a:prstGeom>
          <a:blipFill>
            <a:blip r:embed="rId3"/>
            <a:stretch>
              <a:fillRect/>
            </a:stretch>
          </a:blipFill>
          <a:ln w="12700">
            <a:miter lim="400000"/>
          </a:ln>
        </p:spPr>
        <p:txBody>
          <a:bodyPr lIns="65023" tIns="65023" rIns="65023" bIns="65023"/>
          <a:lstStyle/>
          <a:p>
            <a:pPr algn="l" defTabSz="1733973">
              <a:spcBef>
                <a:spcPts val="0"/>
              </a:spcBef>
              <a:defRPr sz="2600">
                <a:solidFill>
                  <a:srgbClr val="000000"/>
                </a:solidFill>
                <a:latin typeface="Arial"/>
                <a:ea typeface="Arial"/>
                <a:cs typeface="Arial"/>
                <a:sym typeface="Arial"/>
              </a:defRPr>
            </a:pP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6" name="Jazz Rock / Fusion  Jazz Influenced Rock"/>
          <p:cNvSpPr txBox="1"/>
          <p:nvPr>
            <p:ph type="title"/>
          </p:nvPr>
        </p:nvSpPr>
        <p:spPr>
          <a:prstGeom prst="rect">
            <a:avLst/>
          </a:prstGeom>
        </p:spPr>
        <p:txBody>
          <a:bodyPr/>
          <a:lstStyle/>
          <a:p>
            <a:pPr/>
            <a:r>
              <a:t>Jazz Rock / Fusion </a:t>
            </a:r>
          </a:p>
          <a:p>
            <a:pPr/>
            <a:r>
              <a:t>Jazz Influenced Rock</a:t>
            </a:r>
          </a:p>
        </p:txBody>
      </p:sp>
      <p:sp>
        <p:nvSpPr>
          <p:cNvPr id="347" name="Jazz Rock/Fusion: Jazz groups playing rock…"/>
          <p:cNvSpPr txBox="1"/>
          <p:nvPr>
            <p:ph type="body" idx="1"/>
          </p:nvPr>
        </p:nvSpPr>
        <p:spPr>
          <a:xfrm>
            <a:off x="1041400" y="2984500"/>
            <a:ext cx="10922000" cy="6032500"/>
          </a:xfrm>
          <a:prstGeom prst="rect">
            <a:avLst/>
          </a:prstGeom>
        </p:spPr>
        <p:txBody>
          <a:bodyPr>
            <a:normAutofit fontScale="100000" lnSpcReduction="0"/>
          </a:bodyPr>
          <a:lstStyle/>
          <a:p>
            <a:pPr marL="338836" indent="-338836" defTabSz="537463">
              <a:spcBef>
                <a:spcPts val="1400"/>
              </a:spcBef>
              <a:buBlip>
                <a:blip r:embed="rId2"/>
              </a:buBlip>
              <a:defRPr sz="3128"/>
            </a:pPr>
            <a:r>
              <a:t>Jazz Rock/Fusion: Jazz groups playing rock</a:t>
            </a:r>
          </a:p>
          <a:p>
            <a:pPr lvl="1" marL="689356" indent="-338836" defTabSz="537463">
              <a:spcBef>
                <a:spcPts val="1400"/>
              </a:spcBef>
              <a:buBlip>
                <a:blip r:embed="rId2"/>
              </a:buBlip>
              <a:defRPr sz="3128"/>
            </a:pPr>
            <a:r>
              <a:t>Roots in the late 60’s from work of Miles Davis</a:t>
            </a:r>
          </a:p>
          <a:p>
            <a:pPr lvl="1" marL="689356" indent="-338836" defTabSz="537463">
              <a:spcBef>
                <a:spcPts val="1400"/>
              </a:spcBef>
              <a:buBlip>
                <a:blip r:embed="rId2"/>
              </a:buBlip>
              <a:defRPr sz="3128"/>
            </a:pPr>
            <a:r>
              <a:t>Bands use electric guitar, electric bass, electric piano and synthesizers</a:t>
            </a:r>
          </a:p>
          <a:p>
            <a:pPr lvl="1" marL="689356" indent="-338836" defTabSz="537463">
              <a:spcBef>
                <a:spcPts val="1400"/>
              </a:spcBef>
              <a:buBlip>
                <a:blip r:embed="rId2"/>
              </a:buBlip>
              <a:defRPr sz="3128"/>
            </a:pPr>
            <a:r>
              <a:t>Remains the basis of “lite jazz” today</a:t>
            </a:r>
          </a:p>
          <a:p>
            <a:pPr lvl="1" marL="689356" indent="-338836" defTabSz="537463">
              <a:spcBef>
                <a:spcPts val="1400"/>
              </a:spcBef>
              <a:buBlip>
                <a:blip r:embed="rId2"/>
              </a:buBlip>
              <a:defRPr sz="3128"/>
            </a:pPr>
            <a:r>
              <a:t>Important groups: Return to Forever, Weather Report, Pat Metheny Group, Herbie Hancock</a:t>
            </a:r>
          </a:p>
          <a:p>
            <a:pPr marL="338836" indent="-338836" defTabSz="537463">
              <a:spcBef>
                <a:spcPts val="1400"/>
              </a:spcBef>
              <a:buBlip>
                <a:blip r:embed="rId2"/>
              </a:buBlip>
              <a:defRPr sz="3128"/>
            </a:pPr>
            <a:r>
              <a:t>Jazz Influenced Rock: Rock bands with a horn line (aka: Ska)</a:t>
            </a:r>
          </a:p>
          <a:p>
            <a:pPr lvl="1" marL="689356" indent="-338836" defTabSz="537463">
              <a:spcBef>
                <a:spcPts val="1400"/>
              </a:spcBef>
              <a:buBlip>
                <a:blip r:embed="rId2"/>
              </a:buBlip>
              <a:defRPr sz="3128"/>
            </a:pPr>
            <a:r>
              <a:t>Important groups: Bill Chase, Chicago, Steely Dan, Blood Sweat &amp; Tears</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9" name="Shape 147"/>
          <p:cNvSpPr txBox="1"/>
          <p:nvPr>
            <p:ph type="title"/>
          </p:nvPr>
        </p:nvSpPr>
        <p:spPr>
          <a:prstGeom prst="rect">
            <a:avLst/>
          </a:prstGeom>
        </p:spPr>
        <p:txBody>
          <a:bodyPr/>
          <a:lstStyle/>
          <a:p>
            <a:pPr defTabSz="1387178">
              <a:defRPr sz="6240"/>
            </a:pPr>
            <a:r>
              <a:t>Chicago - </a:t>
            </a:r>
          </a:p>
          <a:p>
            <a:pPr defTabSz="1387178">
              <a:defRPr sz="6240"/>
            </a:pPr>
            <a:r>
              <a:t>“25 or 6 to 4”</a:t>
            </a:r>
          </a:p>
        </p:txBody>
      </p:sp>
      <p:sp>
        <p:nvSpPr>
          <p:cNvPr id="350" name="Shape 148"/>
          <p:cNvSpPr txBox="1"/>
          <p:nvPr>
            <p:ph type="body" sz="quarter" idx="1"/>
          </p:nvPr>
        </p:nvSpPr>
        <p:spPr>
          <a:prstGeom prst="rect">
            <a:avLst/>
          </a:prstGeom>
        </p:spPr>
        <p:txBody>
          <a:bodyPr/>
          <a:lstStyle/>
          <a:p>
            <a:pPr/>
          </a:p>
        </p:txBody>
      </p:sp>
      <p:sp>
        <p:nvSpPr>
          <p:cNvPr id="351" name="Shape 149"/>
          <p:cNvSpPr txBox="1"/>
          <p:nvPr>
            <p:ph type="body" idx="13"/>
          </p:nvPr>
        </p:nvSpPr>
        <p:spPr>
          <a:prstGeom prst="rect">
            <a:avLst/>
          </a:prstGeom>
        </p:spPr>
        <p:txBody>
          <a:bodyPr/>
          <a:lstStyle/>
          <a:p>
            <a:pPr marL="0" indent="0" defTabSz="1733973">
              <a:lnSpc>
                <a:spcPct val="115000"/>
              </a:lnSpc>
              <a:spcBef>
                <a:spcPts val="3000"/>
              </a:spcBef>
              <a:buClr>
                <a:srgbClr val="FFFFFF"/>
              </a:buClr>
              <a:buSzTx/>
              <a:buFont typeface="Helvetica"/>
              <a:buNone/>
              <a:defRPr>
                <a:solidFill>
                  <a:srgbClr val="FFFFFF"/>
                </a:solidFill>
                <a:latin typeface="Proxima Nova"/>
                <a:ea typeface="Proxima Nova"/>
                <a:cs typeface="Proxima Nova"/>
                <a:sym typeface="Proxima Nova"/>
              </a:defRPr>
            </a:pPr>
          </a:p>
        </p:txBody>
      </p:sp>
      <p:sp>
        <p:nvSpPr>
          <p:cNvPr id="352" name="Chicago - 25 or 6 to 4 LyricsShape 150">
            <a:hlinkClick r:id="rId2" invalidUrl="" action="" tgtFrame="" tooltip="" history="1" highlightClick="0" endSnd="0"/>
          </p:cNvPr>
          <p:cNvSpPr/>
          <p:nvPr/>
        </p:nvSpPr>
        <p:spPr>
          <a:xfrm>
            <a:off x="6502400" y="2438400"/>
            <a:ext cx="6502400" cy="4876800"/>
          </a:xfrm>
          <a:prstGeom prst="rect">
            <a:avLst/>
          </a:prstGeom>
          <a:blipFill>
            <a:blip r:embed="rId3"/>
            <a:stretch>
              <a:fillRect/>
            </a:stretch>
          </a:blipFill>
          <a:ln w="12700">
            <a:miter lim="400000"/>
          </a:ln>
        </p:spPr>
        <p:txBody>
          <a:bodyPr lIns="65023" tIns="65023" rIns="65023" bIns="65023"/>
          <a:lstStyle/>
          <a:p>
            <a:pPr algn="l" defTabSz="1733973">
              <a:spcBef>
                <a:spcPts val="0"/>
              </a:spcBef>
              <a:defRPr sz="2600">
                <a:solidFill>
                  <a:srgbClr val="000000"/>
                </a:solidFill>
                <a:latin typeface="Arial"/>
                <a:ea typeface="Arial"/>
                <a:cs typeface="Arial"/>
                <a:sym typeface="Arial"/>
              </a:defRPr>
            </a:pP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4" name="Shape 155"/>
          <p:cNvSpPr txBox="1"/>
          <p:nvPr>
            <p:ph type="title"/>
          </p:nvPr>
        </p:nvSpPr>
        <p:spPr>
          <a:prstGeom prst="rect">
            <a:avLst/>
          </a:prstGeom>
        </p:spPr>
        <p:txBody>
          <a:bodyPr/>
          <a:lstStyle/>
          <a:p>
            <a:pPr defTabSz="901666">
              <a:defRPr sz="4055"/>
            </a:pPr>
            <a:r>
              <a:t>Blood, Sweat, and Tears - </a:t>
            </a:r>
            <a:br/>
            <a:r>
              <a:t>“Spinning Wheel”</a:t>
            </a:r>
          </a:p>
        </p:txBody>
      </p:sp>
      <p:sp>
        <p:nvSpPr>
          <p:cNvPr id="355" name="Shape 156"/>
          <p:cNvSpPr txBox="1"/>
          <p:nvPr>
            <p:ph type="body" sz="quarter" idx="1"/>
          </p:nvPr>
        </p:nvSpPr>
        <p:spPr>
          <a:prstGeom prst="rect">
            <a:avLst/>
          </a:prstGeom>
        </p:spPr>
        <p:txBody>
          <a:bodyPr/>
          <a:lstStyle/>
          <a:p>
            <a:pPr/>
          </a:p>
        </p:txBody>
      </p:sp>
      <p:sp>
        <p:nvSpPr>
          <p:cNvPr id="356" name="Shape 157"/>
          <p:cNvSpPr txBox="1"/>
          <p:nvPr>
            <p:ph type="body" idx="13"/>
          </p:nvPr>
        </p:nvSpPr>
        <p:spPr>
          <a:prstGeom prst="rect">
            <a:avLst/>
          </a:prstGeom>
        </p:spPr>
        <p:txBody>
          <a:bodyPr/>
          <a:lstStyle/>
          <a:p>
            <a:pPr marL="0" indent="0" defTabSz="1733973">
              <a:lnSpc>
                <a:spcPct val="115000"/>
              </a:lnSpc>
              <a:spcBef>
                <a:spcPts val="3000"/>
              </a:spcBef>
              <a:buClr>
                <a:srgbClr val="FFFFFF"/>
              </a:buClr>
              <a:buSzTx/>
              <a:buFont typeface="Helvetica"/>
              <a:buNone/>
              <a:defRPr>
                <a:solidFill>
                  <a:srgbClr val="FFFFFF"/>
                </a:solidFill>
                <a:latin typeface="Proxima Nova"/>
                <a:ea typeface="Proxima Nova"/>
                <a:cs typeface="Proxima Nova"/>
                <a:sym typeface="Proxima Nova"/>
              </a:defRPr>
            </a:pPr>
          </a:p>
        </p:txBody>
      </p:sp>
      <p:sp>
        <p:nvSpPr>
          <p:cNvPr id="357" name="Blood Sweat &amp; Tears - Spinning wheelShape 158">
            <a:hlinkClick r:id="rId2" invalidUrl="" action="" tgtFrame="" tooltip="" history="1" highlightClick="0" endSnd="0"/>
          </p:cNvPr>
          <p:cNvSpPr/>
          <p:nvPr/>
        </p:nvSpPr>
        <p:spPr>
          <a:xfrm>
            <a:off x="6502400" y="2438400"/>
            <a:ext cx="6502400" cy="4876800"/>
          </a:xfrm>
          <a:prstGeom prst="rect">
            <a:avLst/>
          </a:prstGeom>
          <a:blipFill>
            <a:blip r:embed="rId3"/>
            <a:stretch>
              <a:fillRect/>
            </a:stretch>
          </a:blipFill>
          <a:ln w="12700">
            <a:miter lim="400000"/>
          </a:ln>
        </p:spPr>
        <p:txBody>
          <a:bodyPr lIns="65023" tIns="65023" rIns="65023" bIns="65023"/>
          <a:lstStyle/>
          <a:p>
            <a:pPr algn="l" defTabSz="1733973">
              <a:spcBef>
                <a:spcPts val="0"/>
              </a:spcBef>
              <a:defRPr sz="2600">
                <a:solidFill>
                  <a:srgbClr val="000000"/>
                </a:solidFill>
                <a:latin typeface="Arial"/>
                <a:ea typeface="Arial"/>
                <a:cs typeface="Arial"/>
                <a:sym typeface="Arial"/>
              </a:defRPr>
            </a:pP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9" name="Funk"/>
          <p:cNvSpPr txBox="1"/>
          <p:nvPr>
            <p:ph type="title"/>
          </p:nvPr>
        </p:nvSpPr>
        <p:spPr>
          <a:prstGeom prst="rect">
            <a:avLst/>
          </a:prstGeom>
        </p:spPr>
        <p:txBody>
          <a:bodyPr/>
          <a:lstStyle/>
          <a:p>
            <a:pPr/>
            <a:r>
              <a:t>Funk</a:t>
            </a:r>
          </a:p>
        </p:txBody>
      </p:sp>
      <p:sp>
        <p:nvSpPr>
          <p:cNvPr id="360" name="Existed in 1950’s as an offshoot of mainstream jazz, but wasn’t called “funk” until James Brown gets big in the mid 60s…"/>
          <p:cNvSpPr txBox="1"/>
          <p:nvPr>
            <p:ph type="body" idx="1"/>
          </p:nvPr>
        </p:nvSpPr>
        <p:spPr>
          <a:prstGeom prst="rect">
            <a:avLst/>
          </a:prstGeom>
        </p:spPr>
        <p:txBody>
          <a:bodyPr>
            <a:normAutofit fontScale="100000" lnSpcReduction="0"/>
          </a:bodyPr>
          <a:lstStyle/>
          <a:p>
            <a:pPr marL="360934" indent="-360934" defTabSz="572516">
              <a:spcBef>
                <a:spcPts val="1500"/>
              </a:spcBef>
              <a:buBlip>
                <a:blip r:embed="rId2"/>
              </a:buBlip>
              <a:defRPr sz="3332"/>
            </a:pPr>
            <a:r>
              <a:t>Existed in 1950’s as an offshoot of mainstream jazz, but wasn’t called “funk” until James Brown gets big in the mid 60s</a:t>
            </a:r>
          </a:p>
          <a:p>
            <a:pPr marL="360934" indent="-360934" defTabSz="572516">
              <a:spcBef>
                <a:spcPts val="1500"/>
              </a:spcBef>
              <a:buBlip>
                <a:blip r:embed="rId2"/>
              </a:buBlip>
              <a:defRPr sz="3332"/>
            </a:pPr>
            <a:r>
              <a:t>Genre never fully developed. Started getting popular but ran into a wall of Disco</a:t>
            </a:r>
          </a:p>
          <a:p>
            <a:pPr marL="360934" indent="-360934" defTabSz="572516">
              <a:spcBef>
                <a:spcPts val="1500"/>
              </a:spcBef>
              <a:buBlip>
                <a:blip r:embed="rId2"/>
              </a:buBlip>
              <a:defRPr sz="3332"/>
            </a:pPr>
            <a:r>
              <a:t>Appears in several movies: </a:t>
            </a:r>
            <a:r>
              <a:rPr u="sng"/>
              <a:t>Shaft</a:t>
            </a:r>
            <a:r>
              <a:t> (Isaac Hayes), </a:t>
            </a:r>
            <a:r>
              <a:rPr u="sng"/>
              <a:t>Trouble Man</a:t>
            </a:r>
            <a:r>
              <a:t> (Marvin Gaye) and </a:t>
            </a:r>
            <a:r>
              <a:rPr u="sng"/>
              <a:t>Superfly</a:t>
            </a:r>
            <a:r>
              <a:t> (Curtis Mayfield)</a:t>
            </a:r>
          </a:p>
          <a:p>
            <a:pPr marL="360934" indent="-360934" defTabSz="572516">
              <a:spcBef>
                <a:spcPts val="1500"/>
              </a:spcBef>
              <a:buBlip>
                <a:blip r:embed="rId2"/>
              </a:buBlip>
              <a:defRPr sz="3332"/>
            </a:pPr>
            <a:r>
              <a:t>Focus on a fat bass sound, vocals are soulful</a:t>
            </a:r>
          </a:p>
          <a:p>
            <a:pPr marL="360934" indent="-360934" defTabSz="572516">
              <a:spcBef>
                <a:spcPts val="1500"/>
              </a:spcBef>
              <a:buBlip>
                <a:blip r:embed="rId2"/>
              </a:buBlip>
              <a:defRPr sz="3332"/>
            </a:pPr>
            <a:r>
              <a:t>Important groups: James Brown (Godfather of Funk), Earth Wind and Fire, George Clinton &amp; Parliament/Funkadelic, Sly &amp; the Family Stone and the Isley Brothers</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2" name="Shape 175"/>
          <p:cNvSpPr txBox="1"/>
          <p:nvPr>
            <p:ph type="title"/>
          </p:nvPr>
        </p:nvSpPr>
        <p:spPr>
          <a:prstGeom prst="rect">
            <a:avLst/>
          </a:prstGeom>
        </p:spPr>
        <p:txBody>
          <a:bodyPr/>
          <a:lstStyle/>
          <a:p>
            <a:pPr defTabSz="1387178">
              <a:defRPr sz="6240"/>
            </a:pPr>
            <a:r>
              <a:t>James Brown - </a:t>
            </a:r>
          </a:p>
          <a:p>
            <a:pPr defTabSz="1387178">
              <a:defRPr sz="6240"/>
            </a:pPr>
            <a:r>
              <a:t>“I Feel Good”</a:t>
            </a:r>
          </a:p>
        </p:txBody>
      </p:sp>
      <p:sp>
        <p:nvSpPr>
          <p:cNvPr id="363" name="Shape 176"/>
          <p:cNvSpPr txBox="1"/>
          <p:nvPr>
            <p:ph type="body" sz="quarter" idx="1"/>
          </p:nvPr>
        </p:nvSpPr>
        <p:spPr>
          <a:prstGeom prst="rect">
            <a:avLst/>
          </a:prstGeom>
        </p:spPr>
        <p:txBody>
          <a:bodyPr/>
          <a:lstStyle/>
          <a:p>
            <a:pPr/>
          </a:p>
        </p:txBody>
      </p:sp>
      <p:sp>
        <p:nvSpPr>
          <p:cNvPr id="364" name="Shape 177"/>
          <p:cNvSpPr txBox="1"/>
          <p:nvPr>
            <p:ph type="body" idx="13"/>
          </p:nvPr>
        </p:nvSpPr>
        <p:spPr>
          <a:prstGeom prst="rect">
            <a:avLst/>
          </a:prstGeom>
        </p:spPr>
        <p:txBody>
          <a:bodyPr/>
          <a:lstStyle/>
          <a:p>
            <a:pPr marL="0" indent="0" defTabSz="1733973">
              <a:lnSpc>
                <a:spcPct val="115000"/>
              </a:lnSpc>
              <a:spcBef>
                <a:spcPts val="3000"/>
              </a:spcBef>
              <a:buClr>
                <a:srgbClr val="FFFFFF"/>
              </a:buClr>
              <a:buSzTx/>
              <a:buFont typeface="Helvetica"/>
              <a:buNone/>
              <a:defRPr>
                <a:solidFill>
                  <a:srgbClr val="FFFFFF"/>
                </a:solidFill>
                <a:latin typeface="Proxima Nova"/>
                <a:ea typeface="Proxima Nova"/>
                <a:cs typeface="Proxima Nova"/>
                <a:sym typeface="Proxima Nova"/>
              </a:defRPr>
            </a:pPr>
          </a:p>
        </p:txBody>
      </p:sp>
      <p:sp>
        <p:nvSpPr>
          <p:cNvPr id="365" name="James Brown &quot;I feel good&quot; lyricsShape 178">
            <a:hlinkClick r:id="rId2" invalidUrl="" action="" tgtFrame="" tooltip="" history="1" highlightClick="0" endSnd="0"/>
          </p:cNvPr>
          <p:cNvSpPr/>
          <p:nvPr/>
        </p:nvSpPr>
        <p:spPr>
          <a:xfrm>
            <a:off x="6502400" y="2438400"/>
            <a:ext cx="6502400" cy="4876800"/>
          </a:xfrm>
          <a:prstGeom prst="rect">
            <a:avLst/>
          </a:prstGeom>
          <a:blipFill>
            <a:blip r:embed="rId3"/>
            <a:stretch>
              <a:fillRect/>
            </a:stretch>
          </a:blipFill>
          <a:ln w="12700">
            <a:miter lim="400000"/>
          </a:ln>
        </p:spPr>
        <p:txBody>
          <a:bodyPr lIns="65023" tIns="65023" rIns="65023" bIns="65023"/>
          <a:lstStyle/>
          <a:p>
            <a:pPr algn="l" defTabSz="1733973">
              <a:spcBef>
                <a:spcPts val="0"/>
              </a:spcBef>
              <a:defRPr sz="2600">
                <a:solidFill>
                  <a:srgbClr val="000000"/>
                </a:solidFill>
                <a:latin typeface="Arial"/>
                <a:ea typeface="Arial"/>
                <a:cs typeface="Arial"/>
                <a:sym typeface="Arial"/>
              </a:defRPr>
            </a:pP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7" name="Shape 183"/>
          <p:cNvSpPr txBox="1"/>
          <p:nvPr>
            <p:ph type="title"/>
          </p:nvPr>
        </p:nvSpPr>
        <p:spPr>
          <a:prstGeom prst="rect">
            <a:avLst/>
          </a:prstGeom>
        </p:spPr>
        <p:txBody>
          <a:bodyPr/>
          <a:lstStyle/>
          <a:p>
            <a:pPr defTabSz="953685">
              <a:defRPr sz="4290"/>
            </a:pPr>
            <a:r>
              <a:t>Earth, Wind, and Fire - </a:t>
            </a:r>
          </a:p>
          <a:p>
            <a:pPr defTabSz="953685">
              <a:defRPr sz="4290"/>
            </a:pPr>
            <a:r>
              <a:t>“September”</a:t>
            </a:r>
          </a:p>
        </p:txBody>
      </p:sp>
      <p:sp>
        <p:nvSpPr>
          <p:cNvPr id="368" name="Shape 184"/>
          <p:cNvSpPr txBox="1"/>
          <p:nvPr>
            <p:ph type="body" sz="half" idx="1"/>
          </p:nvPr>
        </p:nvSpPr>
        <p:spPr>
          <a:xfrm>
            <a:off x="7025066" y="2249173"/>
            <a:ext cx="5457068" cy="5255254"/>
          </a:xfrm>
          <a:prstGeom prst="rect">
            <a:avLst/>
          </a:prstGeom>
        </p:spPr>
        <p:txBody>
          <a:bodyPr anchor="ctr"/>
          <a:lstStyle/>
          <a:p>
            <a:pPr algn="l">
              <a:lnSpc>
                <a:spcPct val="115000"/>
              </a:lnSpc>
              <a:spcBef>
                <a:spcPts val="3000"/>
              </a:spcBef>
              <a:defRPr sz="3400">
                <a:solidFill>
                  <a:srgbClr val="FFFFFF"/>
                </a:solidFill>
              </a:defRPr>
            </a:pPr>
          </a:p>
        </p:txBody>
      </p:sp>
      <p:sp>
        <p:nvSpPr>
          <p:cNvPr id="369" name="Earth, Wind &amp; Fire - SeptemberShape 186">
            <a:hlinkClick r:id="rId2" invalidUrl="" action="" tgtFrame="" tooltip="" history="1" highlightClick="0" endSnd="0"/>
          </p:cNvPr>
          <p:cNvSpPr/>
          <p:nvPr/>
        </p:nvSpPr>
        <p:spPr>
          <a:xfrm>
            <a:off x="6502400" y="2438400"/>
            <a:ext cx="6502400" cy="4876800"/>
          </a:xfrm>
          <a:prstGeom prst="rect">
            <a:avLst/>
          </a:prstGeom>
          <a:blipFill>
            <a:blip r:embed="rId3"/>
            <a:stretch>
              <a:fillRect/>
            </a:stretch>
          </a:blipFill>
          <a:ln w="12700">
            <a:miter lim="400000"/>
          </a:ln>
        </p:spPr>
        <p:txBody>
          <a:bodyPr lIns="65023" tIns="65023" rIns="65023" bIns="65023"/>
          <a:lstStyle/>
          <a:p>
            <a:pPr algn="l" defTabSz="1733973">
              <a:spcBef>
                <a:spcPts val="0"/>
              </a:spcBef>
              <a:defRPr sz="2600">
                <a:solidFill>
                  <a:srgbClr val="000000"/>
                </a:solidFill>
                <a:latin typeface="Arial"/>
                <a:ea typeface="Arial"/>
                <a:cs typeface="Arial"/>
                <a:sym typeface="Arial"/>
              </a:defRPr>
            </a:pP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1" name="Disco"/>
          <p:cNvSpPr txBox="1"/>
          <p:nvPr>
            <p:ph type="title"/>
          </p:nvPr>
        </p:nvSpPr>
        <p:spPr>
          <a:xfrm>
            <a:off x="1041400" y="825500"/>
            <a:ext cx="10922000" cy="2095500"/>
          </a:xfrm>
          <a:prstGeom prst="rect">
            <a:avLst/>
          </a:prstGeom>
        </p:spPr>
        <p:txBody>
          <a:bodyPr/>
          <a:lstStyle/>
          <a:p>
            <a:pPr/>
            <a:r>
              <a:t>Disco</a:t>
            </a:r>
          </a:p>
        </p:txBody>
      </p:sp>
      <p:sp>
        <p:nvSpPr>
          <p:cNvPr id="372" name="In the early 70s, there were discos (discotheques) in Black, Latino &amp; Gay communities…"/>
          <p:cNvSpPr txBox="1"/>
          <p:nvPr>
            <p:ph type="body" idx="1"/>
          </p:nvPr>
        </p:nvSpPr>
        <p:spPr>
          <a:xfrm>
            <a:off x="1041400" y="2692400"/>
            <a:ext cx="10922000" cy="6337300"/>
          </a:xfrm>
          <a:prstGeom prst="rect">
            <a:avLst/>
          </a:prstGeom>
        </p:spPr>
        <p:txBody>
          <a:bodyPr>
            <a:normAutofit fontScale="100000" lnSpcReduction="0"/>
          </a:bodyPr>
          <a:lstStyle/>
          <a:p>
            <a:pPr marL="327786" indent="-327786" defTabSz="519937">
              <a:spcBef>
                <a:spcPts val="1400"/>
              </a:spcBef>
              <a:buBlip>
                <a:blip r:embed="rId2"/>
              </a:buBlip>
              <a:defRPr sz="3026"/>
            </a:pPr>
            <a:r>
              <a:t>In the early 70s, there were discos (discotheques) in Black, Latino &amp; Gay communities</a:t>
            </a:r>
          </a:p>
          <a:p>
            <a:pPr marL="327786" indent="-327786" defTabSz="519937">
              <a:spcBef>
                <a:spcPts val="1400"/>
              </a:spcBef>
              <a:buBlip>
                <a:blip r:embed="rId2"/>
              </a:buBlip>
              <a:defRPr sz="3026"/>
            </a:pPr>
            <a:r>
              <a:t>The creation of the 12” single LP instead of 7” allowed songs to be longer. People were a bit more creative</a:t>
            </a:r>
          </a:p>
          <a:p>
            <a:pPr marL="327786" indent="-327786" defTabSz="519937">
              <a:spcBef>
                <a:spcPts val="1400"/>
              </a:spcBef>
              <a:buBlip>
                <a:blip r:embed="rId2"/>
              </a:buBlip>
              <a:defRPr sz="3026" u="sng"/>
            </a:pPr>
            <a:r>
              <a:t>Saturday Night Fever</a:t>
            </a:r>
            <a:r>
              <a:rPr u="none"/>
              <a:t> movie (starring John Travolta) introduced the world to disco</a:t>
            </a:r>
            <a:endParaRPr u="none"/>
          </a:p>
          <a:p>
            <a:pPr marL="327786" indent="-327786" defTabSz="519937">
              <a:spcBef>
                <a:spcPts val="1400"/>
              </a:spcBef>
              <a:buBlip>
                <a:blip r:embed="rId2"/>
              </a:buBlip>
              <a:defRPr sz="3026" u="sng"/>
            </a:pPr>
            <a:r>
              <a:rPr u="none"/>
              <a:t>Precursor to Techno &amp; House music</a:t>
            </a:r>
            <a:endParaRPr u="none"/>
          </a:p>
          <a:p>
            <a:pPr marL="327786" indent="-327786" defTabSz="519937">
              <a:spcBef>
                <a:spcPts val="1400"/>
              </a:spcBef>
              <a:buBlip>
                <a:blip r:embed="rId2"/>
              </a:buBlip>
              <a:defRPr sz="3026" u="sng"/>
            </a:pPr>
            <a:r>
              <a:rPr u="none"/>
              <a:t>Heavily synthesized, few guitars, simple beat</a:t>
            </a:r>
            <a:endParaRPr u="none"/>
          </a:p>
          <a:p>
            <a:pPr marL="327786" indent="-327786" defTabSz="519937">
              <a:spcBef>
                <a:spcPts val="1400"/>
              </a:spcBef>
              <a:buBlip>
                <a:blip r:embed="rId2"/>
              </a:buBlip>
              <a:defRPr sz="3026" u="sng"/>
            </a:pPr>
            <a:r>
              <a:rPr u="none"/>
              <a:t>DJs (working at the discos) needed to make themselves stand out. They started mixing songs and cracking jokes - this leads to very early rap</a:t>
            </a:r>
            <a:endParaRPr u="none"/>
          </a:p>
          <a:p>
            <a:pPr marL="327786" indent="-327786" defTabSz="519937">
              <a:spcBef>
                <a:spcPts val="1400"/>
              </a:spcBef>
              <a:buBlip>
                <a:blip r:embed="rId2"/>
              </a:buBlip>
              <a:defRPr sz="3026" u="sng"/>
            </a:pPr>
            <a:r>
              <a:rPr u="none"/>
              <a:t>Disco roots the majority of music in the 80s and 90s</a:t>
            </a:r>
          </a:p>
        </p:txBody>
      </p:sp>
      <p:pic>
        <p:nvPicPr>
          <p:cNvPr id="373" name="droppedImage.tiff" descr="droppedImage.tiff"/>
          <p:cNvPicPr>
            <a:picLocks noChangeAspect="1"/>
          </p:cNvPicPr>
          <p:nvPr/>
        </p:nvPicPr>
        <p:blipFill>
          <a:blip r:embed="rId3">
            <a:extLst/>
          </a:blip>
          <a:stretch>
            <a:fillRect/>
          </a:stretch>
        </p:blipFill>
        <p:spPr>
          <a:xfrm>
            <a:off x="1054100" y="825500"/>
            <a:ext cx="2476500" cy="1854985"/>
          </a:xfrm>
          <a:prstGeom prst="rect">
            <a:avLst/>
          </a:prstGeom>
          <a:ln w="12700">
            <a:miter lim="400000"/>
          </a:ln>
        </p:spPr>
      </p:pic>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5" name="Shape 113"/>
          <p:cNvSpPr txBox="1"/>
          <p:nvPr>
            <p:ph type="title"/>
          </p:nvPr>
        </p:nvSpPr>
        <p:spPr>
          <a:prstGeom prst="rect">
            <a:avLst/>
          </a:prstGeom>
        </p:spPr>
        <p:txBody>
          <a:bodyPr/>
          <a:lstStyle>
            <a:lvl1pPr defTabSz="1387178">
              <a:defRPr sz="6240"/>
            </a:lvl1pPr>
          </a:lstStyle>
          <a:p>
            <a:pPr/>
            <a:r>
              <a:t>Disco Sucks Movement</a:t>
            </a:r>
          </a:p>
        </p:txBody>
      </p:sp>
      <p:sp>
        <p:nvSpPr>
          <p:cNvPr id="376" name="Shape 114"/>
          <p:cNvSpPr txBox="1"/>
          <p:nvPr>
            <p:ph type="body" sz="quarter" idx="1"/>
          </p:nvPr>
        </p:nvSpPr>
        <p:spPr>
          <a:prstGeom prst="rect">
            <a:avLst/>
          </a:prstGeom>
        </p:spPr>
        <p:txBody>
          <a:bodyPr/>
          <a:lstStyle/>
          <a:p>
            <a:pPr/>
          </a:p>
        </p:txBody>
      </p:sp>
      <p:sp>
        <p:nvSpPr>
          <p:cNvPr id="377" name="Shape 115">
            <a:hlinkClick r:id="rId2" invalidUrl="" action="" tgtFrame="" tooltip="" history="1" highlightClick="0" endSnd="0"/>
          </p:cNvPr>
          <p:cNvSpPr txBox="1"/>
          <p:nvPr>
            <p:ph type="body" idx="13"/>
          </p:nvPr>
        </p:nvSpPr>
        <p:spPr>
          <a:prstGeom prst="rect">
            <a:avLst/>
          </a:prstGeom>
        </p:spPr>
        <p:txBody>
          <a:bodyPr/>
          <a:lstStyle/>
          <a:p>
            <a:pPr marL="0" indent="0" defTabSz="1733973">
              <a:lnSpc>
                <a:spcPct val="115000"/>
              </a:lnSpc>
              <a:spcBef>
                <a:spcPts val="3000"/>
              </a:spcBef>
              <a:buClr>
                <a:srgbClr val="FFFFFF"/>
              </a:buClr>
              <a:buSzTx/>
              <a:buFont typeface="Helvetica"/>
              <a:buNone/>
              <a:defRPr>
                <a:solidFill>
                  <a:srgbClr val="FFFFFF"/>
                </a:solidFill>
                <a:latin typeface="Proxima Nova"/>
                <a:ea typeface="Proxima Nova"/>
                <a:cs typeface="Proxima Nova"/>
                <a:sym typeface="Proxima Nova"/>
              </a:defRPr>
            </a:pPr>
          </a:p>
        </p:txBody>
      </p:sp>
      <p:pic>
        <p:nvPicPr>
          <p:cNvPr id="378" name="UNADJUSTEDNONRAW_thumb_1a68.jpg" descr="UNADJUSTEDNONRAW_thumb_1a68.jpg"/>
          <p:cNvPicPr>
            <a:picLocks noChangeAspect="1"/>
          </p:cNvPicPr>
          <p:nvPr/>
        </p:nvPicPr>
        <p:blipFill>
          <a:blip r:embed="rId3">
            <a:extLst/>
          </a:blip>
          <a:stretch>
            <a:fillRect/>
          </a:stretch>
        </p:blipFill>
        <p:spPr>
          <a:xfrm>
            <a:off x="6503483" y="1254322"/>
            <a:ext cx="9842112" cy="5981442"/>
          </a:xfrm>
          <a:prstGeom prst="rect">
            <a:avLst/>
          </a:prstGeom>
          <a:ln w="12700">
            <a:miter lim="400000"/>
          </a:ln>
        </p:spPr>
      </p:pic>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0" name="Shape 113"/>
          <p:cNvSpPr txBox="1"/>
          <p:nvPr>
            <p:ph type="title"/>
          </p:nvPr>
        </p:nvSpPr>
        <p:spPr>
          <a:prstGeom prst="rect">
            <a:avLst/>
          </a:prstGeom>
        </p:spPr>
        <p:txBody>
          <a:bodyPr/>
          <a:lstStyle/>
          <a:p>
            <a:pPr defTabSz="1369839">
              <a:defRPr sz="6162"/>
            </a:pPr>
            <a:r>
              <a:t>Village People - </a:t>
            </a:r>
          </a:p>
          <a:p>
            <a:pPr defTabSz="1369839">
              <a:defRPr sz="6162"/>
            </a:pPr>
            <a:r>
              <a:t>“YMCA”</a:t>
            </a:r>
          </a:p>
        </p:txBody>
      </p:sp>
      <p:sp>
        <p:nvSpPr>
          <p:cNvPr id="381" name="Shape 114"/>
          <p:cNvSpPr txBox="1"/>
          <p:nvPr>
            <p:ph type="body" sz="quarter" idx="1"/>
          </p:nvPr>
        </p:nvSpPr>
        <p:spPr>
          <a:prstGeom prst="rect">
            <a:avLst/>
          </a:prstGeom>
        </p:spPr>
        <p:txBody>
          <a:bodyPr/>
          <a:lstStyle/>
          <a:p>
            <a:pPr/>
          </a:p>
        </p:txBody>
      </p:sp>
      <p:sp>
        <p:nvSpPr>
          <p:cNvPr id="382" name="Shape 115"/>
          <p:cNvSpPr txBox="1"/>
          <p:nvPr>
            <p:ph type="body" idx="13"/>
          </p:nvPr>
        </p:nvSpPr>
        <p:spPr>
          <a:prstGeom prst="rect">
            <a:avLst/>
          </a:prstGeom>
        </p:spPr>
        <p:txBody>
          <a:bodyPr/>
          <a:lstStyle/>
          <a:p>
            <a:pPr marL="0" indent="0" defTabSz="1733973">
              <a:lnSpc>
                <a:spcPct val="115000"/>
              </a:lnSpc>
              <a:spcBef>
                <a:spcPts val="3000"/>
              </a:spcBef>
              <a:buClr>
                <a:srgbClr val="FFFFFF"/>
              </a:buClr>
              <a:buSzTx/>
              <a:buFont typeface="Helvetica"/>
              <a:buNone/>
              <a:defRPr>
                <a:solidFill>
                  <a:srgbClr val="FFFFFF"/>
                </a:solidFill>
                <a:latin typeface="Proxima Nova"/>
                <a:ea typeface="Proxima Nova"/>
                <a:cs typeface="Proxima Nova"/>
                <a:sym typeface="Proxima Nova"/>
              </a:defRPr>
            </a:pPr>
          </a:p>
        </p:txBody>
      </p:sp>
      <p:sp>
        <p:nvSpPr>
          <p:cNvPr id="383" name="Village People- YMCA OFFICIAL Music Video (1978) HDShape 116">
            <a:hlinkClick r:id="rId2" invalidUrl="" action="" tgtFrame="" tooltip="" history="1" highlightClick="0" endSnd="0"/>
          </p:cNvPr>
          <p:cNvSpPr/>
          <p:nvPr/>
        </p:nvSpPr>
        <p:spPr>
          <a:xfrm>
            <a:off x="6350151" y="2627626"/>
            <a:ext cx="6502401" cy="4876801"/>
          </a:xfrm>
          <a:prstGeom prst="rect">
            <a:avLst/>
          </a:prstGeom>
          <a:blipFill>
            <a:blip r:embed="rId3"/>
            <a:stretch>
              <a:fillRect/>
            </a:stretch>
          </a:blipFill>
          <a:ln w="12700">
            <a:miter lim="400000"/>
          </a:ln>
        </p:spPr>
        <p:txBody>
          <a:bodyPr lIns="65023" tIns="65023" rIns="65023" bIns="65023"/>
          <a:lstStyle/>
          <a:p>
            <a:pPr algn="l" defTabSz="1733973">
              <a:spcBef>
                <a:spcPts val="0"/>
              </a:spcBef>
              <a:defRPr sz="2600">
                <a:solidFill>
                  <a:srgbClr val="000000"/>
                </a:solidFill>
                <a:latin typeface="Arial"/>
                <a:ea typeface="Arial"/>
                <a:cs typeface="Arial"/>
                <a:sym typeface="Arial"/>
              </a:defRPr>
            </a:pP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9" name="1972 - US Presidential Election - Nixon is re-elected…"/>
          <p:cNvSpPr txBox="1"/>
          <p:nvPr>
            <p:ph type="body" idx="1"/>
          </p:nvPr>
        </p:nvSpPr>
        <p:spPr>
          <a:xfrm>
            <a:off x="1041400" y="1028700"/>
            <a:ext cx="10922000" cy="7937500"/>
          </a:xfrm>
          <a:prstGeom prst="rect">
            <a:avLst/>
          </a:prstGeom>
        </p:spPr>
        <p:txBody>
          <a:bodyPr>
            <a:normAutofit fontScale="100000" lnSpcReduction="0"/>
          </a:bodyPr>
          <a:lstStyle/>
          <a:p>
            <a:pPr marL="349884" indent="-349884" defTabSz="554990">
              <a:spcBef>
                <a:spcPts val="1500"/>
              </a:spcBef>
              <a:buBlip>
                <a:blip r:embed="rId2"/>
              </a:buBlip>
              <a:defRPr sz="3230"/>
            </a:pPr>
            <a:r>
              <a:t>1972 - US Presidential Election - Nixon is re-elected</a:t>
            </a:r>
          </a:p>
          <a:p>
            <a:pPr marL="349884" indent="-349884" defTabSz="554990">
              <a:spcBef>
                <a:spcPts val="1500"/>
              </a:spcBef>
              <a:buBlip>
                <a:blip r:embed="rId2"/>
              </a:buBlip>
              <a:defRPr sz="3230"/>
            </a:pPr>
            <a:r>
              <a:t>1972 - Apollo 17 flies to the moon, becomes the last manned mission there</a:t>
            </a:r>
          </a:p>
          <a:p>
            <a:pPr marL="349884" indent="-349884" defTabSz="554990">
              <a:spcBef>
                <a:spcPts val="1500"/>
              </a:spcBef>
              <a:buBlip>
                <a:blip r:embed="rId2"/>
              </a:buBlip>
              <a:defRPr sz="3230"/>
            </a:pPr>
            <a:r>
              <a:t>1973 - Senate Watergate hearings begin - secret tapes found that incriminate Nixon as part of the robbery</a:t>
            </a:r>
          </a:p>
          <a:p>
            <a:pPr marL="349884" indent="-349884" defTabSz="554990">
              <a:spcBef>
                <a:spcPts val="1500"/>
              </a:spcBef>
              <a:buBlip>
                <a:blip r:embed="rId2"/>
              </a:buBlip>
              <a:defRPr sz="3230"/>
            </a:pPr>
            <a:r>
              <a:t>1974 - House Judiciary Committee votes to impeach Nixon but he resigns. VP Gerald Ford becomes President - he later pardons Nixon for his role in the scandal</a:t>
            </a:r>
          </a:p>
          <a:p>
            <a:pPr marL="349884" indent="-349884" defTabSz="554990">
              <a:spcBef>
                <a:spcPts val="1500"/>
              </a:spcBef>
              <a:buBlip>
                <a:blip r:embed="rId2"/>
              </a:buBlip>
              <a:defRPr sz="3230"/>
            </a:pPr>
            <a:r>
              <a:t>1974 - Hank Aaron of the Atlanta Braves breaks Babe Ruth’s HR record</a:t>
            </a:r>
          </a:p>
          <a:p>
            <a:pPr marL="349884" indent="-349884" defTabSz="554990">
              <a:spcBef>
                <a:spcPts val="1500"/>
              </a:spcBef>
              <a:buBlip>
                <a:blip r:embed="rId2"/>
              </a:buBlip>
              <a:defRPr sz="3230"/>
            </a:pPr>
            <a:r>
              <a:t>1975 - Bill Gates founds Microsoft</a:t>
            </a:r>
          </a:p>
          <a:p>
            <a:pPr marL="349884" indent="-349884" defTabSz="554990">
              <a:spcBef>
                <a:spcPts val="1500"/>
              </a:spcBef>
              <a:buBlip>
                <a:blip r:embed="rId2"/>
              </a:buBlip>
              <a:defRPr sz="3230"/>
            </a:pPr>
            <a:r>
              <a:t>1975 - </a:t>
            </a:r>
            <a:r>
              <a:rPr>
                <a:latin typeface="Bodoni SvtyTwo ITC TT-BookIta"/>
                <a:ea typeface="Bodoni SvtyTwo ITC TT-BookIta"/>
                <a:cs typeface="Bodoni SvtyTwo ITC TT-BookIta"/>
                <a:sym typeface="Bodoni SvtyTwo ITC TT-BookIta"/>
              </a:rPr>
              <a:t>Wheel of Fortune</a:t>
            </a:r>
            <a:r>
              <a:t> and </a:t>
            </a:r>
            <a:r>
              <a:rPr>
                <a:latin typeface="Bodoni SvtyTwo ITC TT-BookIta"/>
                <a:ea typeface="Bodoni SvtyTwo ITC TT-BookIta"/>
                <a:cs typeface="Bodoni SvtyTwo ITC TT-BookIta"/>
                <a:sym typeface="Bodoni SvtyTwo ITC TT-BookIta"/>
              </a:rPr>
              <a:t>Saturday Night Live</a:t>
            </a:r>
            <a:r>
              <a:t> premiere on NBC</a:t>
            </a:r>
          </a:p>
          <a:p>
            <a:pPr marL="349884" indent="-349884" defTabSz="554990">
              <a:spcBef>
                <a:spcPts val="1500"/>
              </a:spcBef>
              <a:buBlip>
                <a:blip r:embed="rId2"/>
              </a:buBlip>
              <a:defRPr sz="3230"/>
            </a:pPr>
            <a:r>
              <a:t>1976 - The US celebrates the country’s bicentennial</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5" name="Shape 121"/>
          <p:cNvSpPr txBox="1"/>
          <p:nvPr>
            <p:ph type="title"/>
          </p:nvPr>
        </p:nvSpPr>
        <p:spPr>
          <a:prstGeom prst="rect">
            <a:avLst/>
          </a:prstGeom>
        </p:spPr>
        <p:txBody>
          <a:bodyPr/>
          <a:lstStyle/>
          <a:p>
            <a:pPr defTabSz="1387178">
              <a:defRPr sz="6240"/>
            </a:pPr>
            <a:r>
              <a:t>Bee Gees - </a:t>
            </a:r>
          </a:p>
          <a:p>
            <a:pPr defTabSz="1387178">
              <a:defRPr sz="6240"/>
            </a:pPr>
            <a:r>
              <a:t>“Stayin’ Alive”</a:t>
            </a:r>
          </a:p>
        </p:txBody>
      </p:sp>
      <p:sp>
        <p:nvSpPr>
          <p:cNvPr id="386" name="Shape 122"/>
          <p:cNvSpPr txBox="1"/>
          <p:nvPr>
            <p:ph type="body" sz="quarter" idx="1"/>
          </p:nvPr>
        </p:nvSpPr>
        <p:spPr>
          <a:prstGeom prst="rect">
            <a:avLst/>
          </a:prstGeom>
        </p:spPr>
        <p:txBody>
          <a:bodyPr/>
          <a:lstStyle/>
          <a:p>
            <a:pPr/>
          </a:p>
        </p:txBody>
      </p:sp>
      <p:sp>
        <p:nvSpPr>
          <p:cNvPr id="387" name="Shape 123"/>
          <p:cNvSpPr txBox="1"/>
          <p:nvPr>
            <p:ph type="body" idx="13"/>
          </p:nvPr>
        </p:nvSpPr>
        <p:spPr>
          <a:prstGeom prst="rect">
            <a:avLst/>
          </a:prstGeom>
        </p:spPr>
        <p:txBody>
          <a:bodyPr/>
          <a:lstStyle/>
          <a:p>
            <a:pPr marL="0" indent="0" defTabSz="1733973">
              <a:lnSpc>
                <a:spcPct val="115000"/>
              </a:lnSpc>
              <a:spcBef>
                <a:spcPts val="3000"/>
              </a:spcBef>
              <a:buClr>
                <a:srgbClr val="FFFFFF"/>
              </a:buClr>
              <a:buSzTx/>
              <a:buFont typeface="Helvetica"/>
              <a:buNone/>
              <a:defRPr>
                <a:solidFill>
                  <a:srgbClr val="FFFFFF"/>
                </a:solidFill>
                <a:latin typeface="Proxima Nova"/>
                <a:ea typeface="Proxima Nova"/>
                <a:cs typeface="Proxima Nova"/>
                <a:sym typeface="Proxima Nova"/>
              </a:defRPr>
            </a:pPr>
          </a:p>
        </p:txBody>
      </p:sp>
      <p:sp>
        <p:nvSpPr>
          <p:cNvPr id="388" name="Bee Gees - Stayin' Alive (Official Video)Shape 124">
            <a:hlinkClick r:id="rId2" invalidUrl="" action="" tgtFrame="" tooltip="" history="1" highlightClick="0" endSnd="0"/>
          </p:cNvPr>
          <p:cNvSpPr/>
          <p:nvPr/>
        </p:nvSpPr>
        <p:spPr>
          <a:xfrm>
            <a:off x="6502400" y="2438400"/>
            <a:ext cx="6502400" cy="4876800"/>
          </a:xfrm>
          <a:prstGeom prst="rect">
            <a:avLst/>
          </a:prstGeom>
          <a:blipFill>
            <a:blip r:embed="rId3"/>
            <a:stretch>
              <a:fillRect/>
            </a:stretch>
          </a:blipFill>
          <a:ln w="12700">
            <a:miter lim="400000"/>
          </a:ln>
        </p:spPr>
        <p:txBody>
          <a:bodyPr lIns="65023" tIns="65023" rIns="65023" bIns="65023"/>
          <a:lstStyle/>
          <a:p>
            <a:pPr algn="l" defTabSz="1733973">
              <a:spcBef>
                <a:spcPts val="0"/>
              </a:spcBef>
              <a:defRPr sz="2600">
                <a:solidFill>
                  <a:srgbClr val="000000"/>
                </a:solidFill>
                <a:latin typeface="Arial"/>
                <a:ea typeface="Arial"/>
                <a:cs typeface="Arial"/>
                <a:sym typeface="Arial"/>
              </a:defRPr>
            </a:pPr>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0" name="Punk"/>
          <p:cNvSpPr txBox="1"/>
          <p:nvPr>
            <p:ph type="title"/>
          </p:nvPr>
        </p:nvSpPr>
        <p:spPr>
          <a:prstGeom prst="rect">
            <a:avLst/>
          </a:prstGeom>
        </p:spPr>
        <p:txBody>
          <a:bodyPr/>
          <a:lstStyle/>
          <a:p>
            <a:pPr/>
            <a:r>
              <a:t>Punk</a:t>
            </a:r>
          </a:p>
        </p:txBody>
      </p:sp>
      <p:sp>
        <p:nvSpPr>
          <p:cNvPr id="391" name="Profound &amp; disruptive to the music industry - rebellious…"/>
          <p:cNvSpPr txBox="1"/>
          <p:nvPr>
            <p:ph type="body" idx="1"/>
          </p:nvPr>
        </p:nvSpPr>
        <p:spPr>
          <a:prstGeom prst="rect">
            <a:avLst/>
          </a:prstGeom>
        </p:spPr>
        <p:txBody>
          <a:bodyPr>
            <a:normAutofit fontScale="100000" lnSpcReduction="0"/>
          </a:bodyPr>
          <a:lstStyle/>
          <a:p>
            <a:pPr>
              <a:spcBef>
                <a:spcPts val="1600"/>
              </a:spcBef>
              <a:buBlip>
                <a:blip r:embed="rId2"/>
              </a:buBlip>
            </a:pPr>
            <a:r>
              <a:t>Profound &amp; disruptive to the music industry - rebellious</a:t>
            </a:r>
          </a:p>
          <a:p>
            <a:pPr>
              <a:spcBef>
                <a:spcPts val="1600"/>
              </a:spcBef>
              <a:buBlip>
                <a:blip r:embed="rId2"/>
              </a:buBlip>
            </a:pPr>
            <a:r>
              <a:t>Remarkably simple music</a:t>
            </a:r>
          </a:p>
          <a:p>
            <a:pPr>
              <a:spcBef>
                <a:spcPts val="1600"/>
              </a:spcBef>
              <a:buBlip>
                <a:blip r:embed="rId2"/>
              </a:buBlip>
            </a:pPr>
            <a:r>
              <a:t>All about high energy &amp; attitude / going against the grain</a:t>
            </a:r>
          </a:p>
          <a:p>
            <a:pPr>
              <a:spcBef>
                <a:spcPts val="1600"/>
              </a:spcBef>
              <a:buBlip>
                <a:blip r:embed="rId2"/>
              </a:buBlip>
            </a:pPr>
            <a:r>
              <a:t>Birthplace: CBGB(OMFUG) - Country, Bluegrass, Blues &amp; Other Music for Uplifting Gormandizers - club in NYC</a:t>
            </a:r>
          </a:p>
          <a:p>
            <a:pPr>
              <a:spcBef>
                <a:spcPts val="1600"/>
              </a:spcBef>
              <a:buBlip>
                <a:blip r:embed="rId2"/>
              </a:buBlip>
            </a:pPr>
            <a:r>
              <a:t>“DIY” attitude permeates all aspects of punk, from clothing to not knowing how to play the instruments</a:t>
            </a:r>
          </a:p>
          <a:p>
            <a:pPr>
              <a:spcBef>
                <a:spcPts val="1600"/>
              </a:spcBef>
              <a:buBlip>
                <a:blip r:embed="rId2"/>
              </a:buBlip>
            </a:pPr>
            <a:r>
              <a:t>In US, punk is an attitude / fashion statement; in Britain it’s much more political</a:t>
            </a:r>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3" name="In Britain, the following factors lead to the rebellion that encourages punk music:…"/>
          <p:cNvSpPr txBox="1"/>
          <p:nvPr>
            <p:ph type="body" idx="1"/>
          </p:nvPr>
        </p:nvSpPr>
        <p:spPr>
          <a:xfrm>
            <a:off x="1041400" y="1016000"/>
            <a:ext cx="10922000" cy="8001000"/>
          </a:xfrm>
          <a:prstGeom prst="rect">
            <a:avLst/>
          </a:prstGeom>
        </p:spPr>
        <p:txBody>
          <a:bodyPr>
            <a:normAutofit fontScale="100000" lnSpcReduction="0"/>
          </a:bodyPr>
          <a:lstStyle/>
          <a:p>
            <a:pPr>
              <a:spcBef>
                <a:spcPts val="1600"/>
              </a:spcBef>
              <a:buBlip>
                <a:blip r:embed="rId2"/>
              </a:buBlip>
            </a:pPr>
            <a:r>
              <a:t>In Britain, the following factors lead to the rebellion that encourages punk music:</a:t>
            </a:r>
          </a:p>
          <a:p>
            <a:pPr lvl="1">
              <a:spcBef>
                <a:spcPts val="1600"/>
              </a:spcBef>
              <a:buBlip>
                <a:blip r:embed="rId2"/>
              </a:buBlip>
            </a:pPr>
            <a:r>
              <a:t>Discontent in country: unemployment, strikes, wage restraint, rioting</a:t>
            </a:r>
          </a:p>
          <a:p>
            <a:pPr lvl="1">
              <a:spcBef>
                <a:spcPts val="1600"/>
              </a:spcBef>
              <a:buBlip>
                <a:blip r:embed="rId2"/>
              </a:buBlip>
            </a:pPr>
            <a:r>
              <a:t>No opportunity for youth</a:t>
            </a:r>
          </a:p>
          <a:p>
            <a:pPr lvl="1">
              <a:spcBef>
                <a:spcPts val="1600"/>
              </a:spcBef>
              <a:buBlip>
                <a:blip r:embed="rId2"/>
              </a:buBlip>
            </a:pPr>
            <a:r>
              <a:t>Economics were terrible: high unemployment &amp; high inflation</a:t>
            </a:r>
          </a:p>
          <a:p>
            <a:pPr lvl="1">
              <a:spcBef>
                <a:spcPts val="1600"/>
              </a:spcBef>
              <a:buBlip>
                <a:blip r:embed="rId2"/>
              </a:buBlip>
            </a:pPr>
            <a:r>
              <a:t>Youth see no future &amp; have no hope</a:t>
            </a:r>
          </a:p>
          <a:p>
            <a:pPr>
              <a:spcBef>
                <a:spcPts val="1600"/>
              </a:spcBef>
              <a:buBlip>
                <a:blip r:embed="rId2"/>
              </a:buBlip>
            </a:pPr>
            <a:r>
              <a:t>Starts as an underground rock scene in London - spoke out against other forms of music</a:t>
            </a:r>
          </a:p>
          <a:p>
            <a:pPr>
              <a:spcBef>
                <a:spcPts val="1600"/>
              </a:spcBef>
              <a:buBlip>
                <a:blip r:embed="rId2"/>
              </a:buBlip>
            </a:pPr>
            <a:r>
              <a:t>US Punk Bands - The NY Dolls, The Ramones, The Talking Heads</a:t>
            </a:r>
          </a:p>
          <a:p>
            <a:pPr>
              <a:spcBef>
                <a:spcPts val="1600"/>
              </a:spcBef>
              <a:buBlip>
                <a:blip r:embed="rId2"/>
              </a:buBlip>
            </a:pPr>
            <a:r>
              <a:t>British Punk Band - The Sex Pistols</a:t>
            </a:r>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5" name="Shape 365"/>
          <p:cNvSpPr txBox="1"/>
          <p:nvPr>
            <p:ph type="title"/>
          </p:nvPr>
        </p:nvSpPr>
        <p:spPr>
          <a:prstGeom prst="rect">
            <a:avLst/>
          </a:prstGeom>
        </p:spPr>
        <p:txBody>
          <a:bodyPr/>
          <a:lstStyle/>
          <a:p>
            <a:pPr defTabSz="1387178">
              <a:defRPr sz="6240"/>
            </a:pPr>
            <a:r>
              <a:t>The Ramones -</a:t>
            </a:r>
          </a:p>
          <a:p>
            <a:pPr defTabSz="1387178">
              <a:defRPr sz="6240"/>
            </a:pPr>
            <a:r>
              <a:t>“Blitzkrieg Bop”</a:t>
            </a:r>
          </a:p>
        </p:txBody>
      </p:sp>
      <p:sp>
        <p:nvSpPr>
          <p:cNvPr id="396" name="Shape 366"/>
          <p:cNvSpPr txBox="1"/>
          <p:nvPr>
            <p:ph type="body" sz="quarter" idx="1"/>
          </p:nvPr>
        </p:nvSpPr>
        <p:spPr>
          <a:prstGeom prst="rect">
            <a:avLst/>
          </a:prstGeom>
        </p:spPr>
        <p:txBody>
          <a:bodyPr/>
          <a:lstStyle/>
          <a:p>
            <a:pPr/>
          </a:p>
        </p:txBody>
      </p:sp>
      <p:sp>
        <p:nvSpPr>
          <p:cNvPr id="397" name="Shape 367"/>
          <p:cNvSpPr txBox="1"/>
          <p:nvPr>
            <p:ph type="body" idx="13"/>
          </p:nvPr>
        </p:nvSpPr>
        <p:spPr>
          <a:prstGeom prst="rect">
            <a:avLst/>
          </a:prstGeom>
        </p:spPr>
        <p:txBody>
          <a:bodyPr/>
          <a:lstStyle/>
          <a:p>
            <a:pPr marL="0" indent="0" defTabSz="1733973">
              <a:lnSpc>
                <a:spcPct val="115000"/>
              </a:lnSpc>
              <a:spcBef>
                <a:spcPts val="3000"/>
              </a:spcBef>
              <a:buClr>
                <a:srgbClr val="FFFFFF"/>
              </a:buClr>
              <a:buSzTx/>
              <a:buFont typeface="Helvetica"/>
              <a:buNone/>
              <a:defRPr>
                <a:solidFill>
                  <a:srgbClr val="FFFFFF"/>
                </a:solidFill>
                <a:latin typeface="Proxima Nova"/>
                <a:ea typeface="Proxima Nova"/>
                <a:cs typeface="Proxima Nova"/>
                <a:sym typeface="Proxima Nova"/>
              </a:defRPr>
            </a:pPr>
          </a:p>
        </p:txBody>
      </p:sp>
      <p:sp>
        <p:nvSpPr>
          <p:cNvPr id="398" name="The Ramones - Blitzkrieg Bop - 12/28/1978 - Winterland (Official)Shape 368">
            <a:hlinkClick r:id="rId2" invalidUrl="" action="" tgtFrame="" tooltip="" history="1" highlightClick="0" endSnd="0"/>
          </p:cNvPr>
          <p:cNvSpPr/>
          <p:nvPr/>
        </p:nvSpPr>
        <p:spPr>
          <a:xfrm>
            <a:off x="6502400" y="2438400"/>
            <a:ext cx="6502400" cy="4876800"/>
          </a:xfrm>
          <a:prstGeom prst="rect">
            <a:avLst/>
          </a:prstGeom>
          <a:blipFill>
            <a:blip r:embed="rId3"/>
            <a:stretch>
              <a:fillRect/>
            </a:stretch>
          </a:blipFill>
          <a:ln w="12700">
            <a:miter lim="400000"/>
          </a:ln>
        </p:spPr>
        <p:txBody>
          <a:bodyPr lIns="65023" tIns="65023" rIns="65023" bIns="65023"/>
          <a:lstStyle/>
          <a:p>
            <a:pPr algn="l" defTabSz="1733973">
              <a:spcBef>
                <a:spcPts val="0"/>
              </a:spcBef>
              <a:defRPr sz="2600">
                <a:solidFill>
                  <a:srgbClr val="000000"/>
                </a:solidFill>
                <a:latin typeface="Arial"/>
                <a:ea typeface="Arial"/>
                <a:cs typeface="Arial"/>
                <a:sym typeface="Arial"/>
              </a:defRPr>
            </a:pPr>
          </a:p>
        </p:txBody>
      </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0" name="Shape 367">
            <a:hlinkClick r:id="rId2" invalidUrl="" action="" tgtFrame="" tooltip="" history="1" highlightClick="0" endSnd="0"/>
          </p:cNvPr>
          <p:cNvSpPr txBox="1"/>
          <p:nvPr>
            <p:ph type="body" idx="13"/>
          </p:nvPr>
        </p:nvSpPr>
        <p:spPr>
          <a:prstGeom prst="rect">
            <a:avLst/>
          </a:prstGeom>
          <a:blipFill>
            <a:blip r:embed="rId3"/>
            <a:stretch>
              <a:fillRect/>
            </a:stretch>
          </a:blipFill>
        </p:spPr>
        <p:txBody>
          <a:bodyPr/>
          <a:lstStyle/>
          <a:p>
            <a:pPr marL="0" indent="0" defTabSz="1733973">
              <a:lnSpc>
                <a:spcPct val="115000"/>
              </a:lnSpc>
              <a:spcBef>
                <a:spcPts val="3000"/>
              </a:spcBef>
              <a:buClr>
                <a:srgbClr val="FFFFFF"/>
              </a:buClr>
              <a:buSzTx/>
              <a:buFont typeface="Helvetica"/>
              <a:buNone/>
              <a:defRPr>
                <a:solidFill>
                  <a:srgbClr val="FFFFFF"/>
                </a:solidFill>
                <a:latin typeface="Proxima Nova"/>
                <a:ea typeface="Proxima Nova"/>
                <a:cs typeface="Proxima Nova"/>
                <a:sym typeface="Proxima Nova"/>
              </a:defRPr>
            </a:pPr>
          </a:p>
        </p:txBody>
      </p:sp>
      <p:sp>
        <p:nvSpPr>
          <p:cNvPr id="401" name="Shape 365"/>
          <p:cNvSpPr txBox="1"/>
          <p:nvPr>
            <p:ph type="title"/>
          </p:nvPr>
        </p:nvSpPr>
        <p:spPr>
          <a:prstGeom prst="rect">
            <a:avLst/>
          </a:prstGeom>
        </p:spPr>
        <p:txBody>
          <a:bodyPr/>
          <a:lstStyle/>
          <a:p>
            <a:pPr defTabSz="971025">
              <a:defRPr sz="4368"/>
            </a:pPr>
            <a:r>
              <a:t>The Sex Pistols -</a:t>
            </a:r>
          </a:p>
          <a:p>
            <a:pPr defTabSz="971025">
              <a:defRPr sz="4368"/>
            </a:pPr>
            <a:r>
              <a:t>“G-d Save the Queen”</a:t>
            </a:r>
          </a:p>
        </p:txBody>
      </p:sp>
      <p:sp>
        <p:nvSpPr>
          <p:cNvPr id="402" name="Shape 366"/>
          <p:cNvSpPr txBox="1"/>
          <p:nvPr>
            <p:ph type="body" sz="quarter" idx="1"/>
          </p:nvPr>
        </p:nvSpPr>
        <p:spPr>
          <a:prstGeom prst="rect">
            <a:avLst/>
          </a:prstGeom>
        </p:spPr>
        <p:txBody>
          <a:bodyPr/>
          <a:lstStyle/>
          <a:p>
            <a:pPr/>
          </a:p>
        </p:txBody>
      </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404" name="God save the queen…"/>
          <p:cNvSpPr txBox="1"/>
          <p:nvPr>
            <p:ph type="body" idx="1"/>
          </p:nvPr>
        </p:nvSpPr>
        <p:spPr>
          <a:prstGeom prst="rect">
            <a:avLst/>
          </a:prstGeom>
        </p:spPr>
        <p:txBody>
          <a:bodyPr numCol="2" spcCol="546100">
            <a:normAutofit fontScale="100000" lnSpcReduction="0"/>
          </a:bodyPr>
          <a:lstStyle/>
          <a:p>
            <a:pPr marL="0" indent="0" defTabSz="457200">
              <a:spcBef>
                <a:spcPts val="0"/>
              </a:spcBef>
              <a:buSzTx/>
              <a:buNone/>
              <a:defRPr sz="1500">
                <a:solidFill>
                  <a:srgbClr val="616161"/>
                </a:solidFill>
                <a:latin typeface="Helvetica"/>
                <a:ea typeface="Helvetica"/>
                <a:cs typeface="Helvetica"/>
                <a:sym typeface="Helvetica"/>
              </a:defRPr>
            </a:pPr>
            <a:r>
              <a:t>God save the queen</a:t>
            </a:r>
          </a:p>
          <a:p>
            <a:pPr marL="0" indent="0" defTabSz="457200">
              <a:spcBef>
                <a:spcPts val="0"/>
              </a:spcBef>
              <a:buSzTx/>
              <a:buNone/>
              <a:defRPr sz="1500">
                <a:solidFill>
                  <a:srgbClr val="616161"/>
                </a:solidFill>
                <a:latin typeface="Helvetica"/>
                <a:ea typeface="Helvetica"/>
                <a:cs typeface="Helvetica"/>
                <a:sym typeface="Helvetica"/>
              </a:defRPr>
            </a:pPr>
            <a:r>
              <a:t>The fascist regime</a:t>
            </a:r>
          </a:p>
          <a:p>
            <a:pPr marL="0" indent="0" defTabSz="457200">
              <a:spcBef>
                <a:spcPts val="0"/>
              </a:spcBef>
              <a:buSzTx/>
              <a:buNone/>
              <a:defRPr sz="1500">
                <a:solidFill>
                  <a:srgbClr val="616161"/>
                </a:solidFill>
                <a:latin typeface="Helvetica"/>
                <a:ea typeface="Helvetica"/>
                <a:cs typeface="Helvetica"/>
                <a:sym typeface="Helvetica"/>
              </a:defRPr>
            </a:pPr>
            <a:r>
              <a:t>They made you a moron</a:t>
            </a:r>
          </a:p>
          <a:p>
            <a:pPr marL="0" indent="0" defTabSz="457200">
              <a:spcBef>
                <a:spcPts val="0"/>
              </a:spcBef>
              <a:buSzTx/>
              <a:buNone/>
              <a:defRPr sz="1500">
                <a:solidFill>
                  <a:srgbClr val="616161"/>
                </a:solidFill>
                <a:latin typeface="Helvetica"/>
                <a:ea typeface="Helvetica"/>
                <a:cs typeface="Helvetica"/>
                <a:sym typeface="Helvetica"/>
              </a:defRPr>
            </a:pPr>
            <a:r>
              <a:t>A potential H bomb</a:t>
            </a:r>
          </a:p>
          <a:p>
            <a:pPr marL="0" indent="0" defTabSz="457200">
              <a:spcBef>
                <a:spcPts val="0"/>
              </a:spcBef>
              <a:buSzTx/>
              <a:buNone/>
              <a:defRPr sz="1500">
                <a:solidFill>
                  <a:srgbClr val="616161"/>
                </a:solidFill>
                <a:latin typeface="Helvetica"/>
                <a:ea typeface="Helvetica"/>
                <a:cs typeface="Helvetica"/>
                <a:sym typeface="Helvetica"/>
              </a:defRPr>
            </a:pPr>
            <a:r>
              <a:t>God save the queen</a:t>
            </a:r>
          </a:p>
          <a:p>
            <a:pPr marL="0" indent="0" defTabSz="457200">
              <a:spcBef>
                <a:spcPts val="0"/>
              </a:spcBef>
              <a:buSzTx/>
              <a:buNone/>
              <a:defRPr sz="1500">
                <a:solidFill>
                  <a:srgbClr val="616161"/>
                </a:solidFill>
                <a:latin typeface="Helvetica"/>
                <a:ea typeface="Helvetica"/>
                <a:cs typeface="Helvetica"/>
                <a:sym typeface="Helvetica"/>
              </a:defRPr>
            </a:pPr>
            <a:r>
              <a:t>She's not a human being</a:t>
            </a:r>
          </a:p>
          <a:p>
            <a:pPr marL="0" indent="0" defTabSz="457200">
              <a:spcBef>
                <a:spcPts val="0"/>
              </a:spcBef>
              <a:buSzTx/>
              <a:buNone/>
              <a:defRPr sz="1500">
                <a:solidFill>
                  <a:srgbClr val="616161"/>
                </a:solidFill>
                <a:latin typeface="Helvetica"/>
                <a:ea typeface="Helvetica"/>
                <a:cs typeface="Helvetica"/>
                <a:sym typeface="Helvetica"/>
              </a:defRPr>
            </a:pPr>
            <a:r>
              <a:t>and There's no future</a:t>
            </a:r>
          </a:p>
          <a:p>
            <a:pPr marL="0" indent="0" defTabSz="457200">
              <a:spcBef>
                <a:spcPts val="0"/>
              </a:spcBef>
              <a:buSzTx/>
              <a:buNone/>
              <a:defRPr sz="1500">
                <a:solidFill>
                  <a:srgbClr val="616161"/>
                </a:solidFill>
                <a:latin typeface="Helvetica"/>
                <a:ea typeface="Helvetica"/>
                <a:cs typeface="Helvetica"/>
                <a:sym typeface="Helvetica"/>
              </a:defRPr>
            </a:pPr>
            <a:r>
              <a:t>And England's dreaming</a:t>
            </a:r>
          </a:p>
          <a:p>
            <a:pPr marL="0" indent="0" defTabSz="457200">
              <a:spcBef>
                <a:spcPts val="0"/>
              </a:spcBef>
              <a:buSzTx/>
              <a:buNone/>
              <a:defRPr sz="1500">
                <a:solidFill>
                  <a:srgbClr val="616161"/>
                </a:solidFill>
                <a:latin typeface="Helvetica"/>
                <a:ea typeface="Helvetica"/>
                <a:cs typeface="Helvetica"/>
                <a:sym typeface="Helvetica"/>
              </a:defRPr>
            </a:pPr>
            <a:r>
              <a:t>Don't be told what you want</a:t>
            </a:r>
          </a:p>
          <a:p>
            <a:pPr marL="0" indent="0" defTabSz="457200">
              <a:spcBef>
                <a:spcPts val="0"/>
              </a:spcBef>
              <a:buSzTx/>
              <a:buNone/>
              <a:defRPr sz="1500">
                <a:solidFill>
                  <a:srgbClr val="616161"/>
                </a:solidFill>
                <a:latin typeface="Helvetica"/>
                <a:ea typeface="Helvetica"/>
                <a:cs typeface="Helvetica"/>
                <a:sym typeface="Helvetica"/>
              </a:defRPr>
            </a:pPr>
            <a:r>
              <a:t>Don't be told what you need</a:t>
            </a:r>
          </a:p>
          <a:p>
            <a:pPr marL="0" indent="0" defTabSz="457200">
              <a:spcBef>
                <a:spcPts val="0"/>
              </a:spcBef>
              <a:buSzTx/>
              <a:buNone/>
              <a:defRPr sz="1500">
                <a:solidFill>
                  <a:srgbClr val="616161"/>
                </a:solidFill>
                <a:latin typeface="Helvetica"/>
                <a:ea typeface="Helvetica"/>
                <a:cs typeface="Helvetica"/>
                <a:sym typeface="Helvetica"/>
              </a:defRPr>
            </a:pPr>
            <a:r>
              <a:t>There's no future</a:t>
            </a:r>
          </a:p>
          <a:p>
            <a:pPr marL="0" indent="0" defTabSz="457200">
              <a:spcBef>
                <a:spcPts val="0"/>
              </a:spcBef>
              <a:buSzTx/>
              <a:buNone/>
              <a:defRPr sz="1500">
                <a:solidFill>
                  <a:srgbClr val="616161"/>
                </a:solidFill>
                <a:latin typeface="Helvetica"/>
                <a:ea typeface="Helvetica"/>
                <a:cs typeface="Helvetica"/>
                <a:sym typeface="Helvetica"/>
              </a:defRPr>
            </a:pPr>
            <a:r>
              <a:t>No future</a:t>
            </a:r>
          </a:p>
          <a:p>
            <a:pPr marL="0" indent="0" defTabSz="457200">
              <a:spcBef>
                <a:spcPts val="0"/>
              </a:spcBef>
              <a:buSzTx/>
              <a:buNone/>
              <a:defRPr sz="1500">
                <a:solidFill>
                  <a:srgbClr val="616161"/>
                </a:solidFill>
                <a:latin typeface="Helvetica"/>
                <a:ea typeface="Helvetica"/>
                <a:cs typeface="Helvetica"/>
                <a:sym typeface="Helvetica"/>
              </a:defRPr>
            </a:pPr>
            <a:r>
              <a:t>No future for you</a:t>
            </a:r>
          </a:p>
          <a:p>
            <a:pPr marL="0" indent="0" defTabSz="457200">
              <a:spcBef>
                <a:spcPts val="0"/>
              </a:spcBef>
              <a:buSzTx/>
              <a:buNone/>
              <a:defRPr sz="1500">
                <a:solidFill>
                  <a:srgbClr val="616161"/>
                </a:solidFill>
                <a:latin typeface="Helvetica"/>
                <a:ea typeface="Helvetica"/>
                <a:cs typeface="Helvetica"/>
                <a:sym typeface="Helvetica"/>
              </a:defRPr>
            </a:pPr>
            <a:r>
              <a:t>God save the queen</a:t>
            </a:r>
          </a:p>
          <a:p>
            <a:pPr marL="0" indent="0" defTabSz="457200">
              <a:spcBef>
                <a:spcPts val="0"/>
              </a:spcBef>
              <a:buSzTx/>
              <a:buNone/>
              <a:defRPr sz="1500">
                <a:solidFill>
                  <a:srgbClr val="616161"/>
                </a:solidFill>
                <a:latin typeface="Helvetica"/>
                <a:ea typeface="Helvetica"/>
                <a:cs typeface="Helvetica"/>
                <a:sym typeface="Helvetica"/>
              </a:defRPr>
            </a:pPr>
            <a:r>
              <a:t>We mean it man</a:t>
            </a:r>
          </a:p>
          <a:p>
            <a:pPr marL="0" indent="0" defTabSz="457200">
              <a:spcBef>
                <a:spcPts val="0"/>
              </a:spcBef>
              <a:buSzTx/>
              <a:buNone/>
              <a:defRPr sz="1500">
                <a:solidFill>
                  <a:srgbClr val="616161"/>
                </a:solidFill>
                <a:latin typeface="Helvetica"/>
                <a:ea typeface="Helvetica"/>
                <a:cs typeface="Helvetica"/>
                <a:sym typeface="Helvetica"/>
              </a:defRPr>
            </a:pPr>
            <a:r>
              <a:t>We love our queen</a:t>
            </a:r>
          </a:p>
          <a:p>
            <a:pPr marL="0" indent="0" defTabSz="457200">
              <a:spcBef>
                <a:spcPts val="0"/>
              </a:spcBef>
              <a:buSzTx/>
              <a:buNone/>
              <a:defRPr sz="1500">
                <a:solidFill>
                  <a:srgbClr val="616161"/>
                </a:solidFill>
                <a:latin typeface="Helvetica"/>
                <a:ea typeface="Helvetica"/>
                <a:cs typeface="Helvetica"/>
                <a:sym typeface="Helvetica"/>
              </a:defRPr>
            </a:pPr>
            <a:r>
              <a:t>God saves</a:t>
            </a:r>
          </a:p>
          <a:p>
            <a:pPr marL="0" indent="0" defTabSz="457200">
              <a:spcBef>
                <a:spcPts val="0"/>
              </a:spcBef>
              <a:buSzTx/>
              <a:buNone/>
              <a:defRPr sz="1500">
                <a:solidFill>
                  <a:srgbClr val="616161"/>
                </a:solidFill>
                <a:latin typeface="Helvetica"/>
                <a:ea typeface="Helvetica"/>
                <a:cs typeface="Helvetica"/>
                <a:sym typeface="Helvetica"/>
              </a:defRPr>
            </a:pPr>
            <a:r>
              <a:t>God save the queen</a:t>
            </a:r>
          </a:p>
          <a:p>
            <a:pPr marL="0" indent="0" defTabSz="457200">
              <a:spcBef>
                <a:spcPts val="0"/>
              </a:spcBef>
              <a:buSzTx/>
              <a:buNone/>
              <a:defRPr sz="1500">
                <a:solidFill>
                  <a:srgbClr val="616161"/>
                </a:solidFill>
                <a:latin typeface="Helvetica"/>
                <a:ea typeface="Helvetica"/>
                <a:cs typeface="Helvetica"/>
                <a:sym typeface="Helvetica"/>
              </a:defRPr>
            </a:pPr>
            <a:r>
              <a:t>'Cause tourists are money</a:t>
            </a:r>
          </a:p>
          <a:p>
            <a:pPr marL="0" indent="0" defTabSz="457200">
              <a:spcBef>
                <a:spcPts val="0"/>
              </a:spcBef>
              <a:buSzTx/>
              <a:buNone/>
              <a:defRPr sz="1500">
                <a:solidFill>
                  <a:srgbClr val="616161"/>
                </a:solidFill>
                <a:latin typeface="Helvetica"/>
                <a:ea typeface="Helvetica"/>
                <a:cs typeface="Helvetica"/>
                <a:sym typeface="Helvetica"/>
              </a:defRPr>
            </a:pPr>
            <a:r>
              <a:t>And our figurehead</a:t>
            </a:r>
          </a:p>
          <a:p>
            <a:pPr marL="0" indent="0" defTabSz="457200">
              <a:spcBef>
                <a:spcPts val="0"/>
              </a:spcBef>
              <a:buSzTx/>
              <a:buNone/>
              <a:defRPr sz="1500">
                <a:solidFill>
                  <a:srgbClr val="616161"/>
                </a:solidFill>
                <a:latin typeface="Helvetica"/>
                <a:ea typeface="Helvetica"/>
                <a:cs typeface="Helvetica"/>
                <a:sym typeface="Helvetica"/>
              </a:defRPr>
            </a:pPr>
            <a:r>
              <a:t>Is not what she seems</a:t>
            </a:r>
          </a:p>
          <a:p>
            <a:pPr marL="0" indent="0" defTabSz="457200">
              <a:spcBef>
                <a:spcPts val="0"/>
              </a:spcBef>
              <a:buSzTx/>
              <a:buNone/>
              <a:defRPr sz="1500">
                <a:solidFill>
                  <a:srgbClr val="616161"/>
                </a:solidFill>
                <a:latin typeface="Helvetica"/>
                <a:ea typeface="Helvetica"/>
                <a:cs typeface="Helvetica"/>
                <a:sym typeface="Helvetica"/>
              </a:defRPr>
            </a:pPr>
            <a:r>
              <a:t>Oh God save history</a:t>
            </a:r>
          </a:p>
          <a:p>
            <a:pPr marL="0" indent="0" defTabSz="457200">
              <a:spcBef>
                <a:spcPts val="0"/>
              </a:spcBef>
              <a:buSzTx/>
              <a:buNone/>
              <a:defRPr sz="1500">
                <a:solidFill>
                  <a:srgbClr val="616161"/>
                </a:solidFill>
                <a:latin typeface="Helvetica"/>
                <a:ea typeface="Helvetica"/>
                <a:cs typeface="Helvetica"/>
                <a:sym typeface="Helvetica"/>
              </a:defRPr>
            </a:pPr>
            <a:r>
              <a:t>God save your mad parade</a:t>
            </a:r>
          </a:p>
          <a:p>
            <a:pPr marL="0" indent="0" defTabSz="457200">
              <a:spcBef>
                <a:spcPts val="0"/>
              </a:spcBef>
              <a:buSzTx/>
              <a:buNone/>
              <a:defRPr sz="1500">
                <a:solidFill>
                  <a:srgbClr val="616161"/>
                </a:solidFill>
                <a:latin typeface="Helvetica"/>
                <a:ea typeface="Helvetica"/>
                <a:cs typeface="Helvetica"/>
                <a:sym typeface="Helvetica"/>
              </a:defRPr>
            </a:pPr>
            <a:r>
              <a:t>Oh Lord God have mercy</a:t>
            </a:r>
          </a:p>
          <a:p>
            <a:pPr marL="0" indent="0" defTabSz="457200">
              <a:spcBef>
                <a:spcPts val="0"/>
              </a:spcBef>
              <a:buSzTx/>
              <a:buNone/>
              <a:defRPr sz="1500">
                <a:solidFill>
                  <a:srgbClr val="616161"/>
                </a:solidFill>
                <a:latin typeface="Helvetica"/>
                <a:ea typeface="Helvetica"/>
                <a:cs typeface="Helvetica"/>
                <a:sym typeface="Helvetica"/>
              </a:defRPr>
            </a:pPr>
            <a:r>
              <a:t>All crimes are paid</a:t>
            </a:r>
          </a:p>
          <a:p>
            <a:pPr marL="0" indent="0" defTabSz="457200">
              <a:spcBef>
                <a:spcPts val="0"/>
              </a:spcBef>
              <a:buSzTx/>
              <a:buNone/>
              <a:defRPr sz="1500">
                <a:solidFill>
                  <a:srgbClr val="616161"/>
                </a:solidFill>
                <a:latin typeface="Helvetica"/>
                <a:ea typeface="Helvetica"/>
                <a:cs typeface="Helvetica"/>
                <a:sym typeface="Helvetica"/>
              </a:defRPr>
            </a:pPr>
            <a:r>
              <a:t>Oh when there's no future</a:t>
            </a:r>
          </a:p>
          <a:p>
            <a:pPr marL="0" indent="0" defTabSz="457200">
              <a:spcBef>
                <a:spcPts val="0"/>
              </a:spcBef>
              <a:buSzTx/>
              <a:buNone/>
              <a:defRPr sz="1500">
                <a:solidFill>
                  <a:srgbClr val="616161"/>
                </a:solidFill>
                <a:latin typeface="Helvetica"/>
                <a:ea typeface="Helvetica"/>
                <a:cs typeface="Helvetica"/>
                <a:sym typeface="Helvetica"/>
              </a:defRPr>
            </a:pPr>
            <a:r>
              <a:t>How can there be sin</a:t>
            </a:r>
          </a:p>
          <a:p>
            <a:pPr marL="0" indent="0" defTabSz="457200">
              <a:spcBef>
                <a:spcPts val="0"/>
              </a:spcBef>
              <a:buSzTx/>
              <a:buNone/>
              <a:defRPr sz="1500">
                <a:solidFill>
                  <a:srgbClr val="616161"/>
                </a:solidFill>
                <a:latin typeface="Helvetica"/>
                <a:ea typeface="Helvetica"/>
                <a:cs typeface="Helvetica"/>
                <a:sym typeface="Helvetica"/>
              </a:defRPr>
            </a:pPr>
            <a:r>
              <a:t>We're the flowers</a:t>
            </a:r>
          </a:p>
          <a:p>
            <a:pPr marL="0" indent="0" defTabSz="457200">
              <a:spcBef>
                <a:spcPts val="0"/>
              </a:spcBef>
              <a:buSzTx/>
              <a:buNone/>
              <a:defRPr sz="1500">
                <a:solidFill>
                  <a:srgbClr val="616161"/>
                </a:solidFill>
                <a:latin typeface="Helvetica"/>
                <a:ea typeface="Helvetica"/>
                <a:cs typeface="Helvetica"/>
                <a:sym typeface="Helvetica"/>
              </a:defRPr>
            </a:pPr>
            <a:r>
              <a:t>In the dustbin</a:t>
            </a:r>
          </a:p>
          <a:p>
            <a:pPr marL="0" indent="0" defTabSz="457200">
              <a:spcBef>
                <a:spcPts val="0"/>
              </a:spcBef>
              <a:buSzTx/>
              <a:buNone/>
              <a:defRPr sz="1500">
                <a:solidFill>
                  <a:srgbClr val="616161"/>
                </a:solidFill>
                <a:latin typeface="Helvetica"/>
                <a:ea typeface="Helvetica"/>
                <a:cs typeface="Helvetica"/>
                <a:sym typeface="Helvetica"/>
              </a:defRPr>
            </a:pPr>
            <a:r>
              <a:t>We're the poison</a:t>
            </a:r>
          </a:p>
          <a:p>
            <a:pPr marL="0" indent="0" defTabSz="457200">
              <a:spcBef>
                <a:spcPts val="0"/>
              </a:spcBef>
              <a:buSzTx/>
              <a:buNone/>
              <a:defRPr sz="1500">
                <a:solidFill>
                  <a:srgbClr val="616161"/>
                </a:solidFill>
                <a:latin typeface="Helvetica"/>
                <a:ea typeface="Helvetica"/>
                <a:cs typeface="Helvetica"/>
                <a:sym typeface="Helvetica"/>
              </a:defRPr>
            </a:pPr>
            <a:r>
              <a:t>In your human machine</a:t>
            </a:r>
          </a:p>
          <a:p>
            <a:pPr marL="0" indent="0" defTabSz="457200">
              <a:spcBef>
                <a:spcPts val="0"/>
              </a:spcBef>
              <a:buSzTx/>
              <a:buNone/>
              <a:defRPr sz="1500">
                <a:solidFill>
                  <a:srgbClr val="616161"/>
                </a:solidFill>
                <a:latin typeface="Helvetica"/>
                <a:ea typeface="Helvetica"/>
                <a:cs typeface="Helvetica"/>
                <a:sym typeface="Helvetica"/>
              </a:defRPr>
            </a:pPr>
            <a:r>
              <a:t>We're the future</a:t>
            </a:r>
          </a:p>
          <a:p>
            <a:pPr marL="0" indent="0" defTabSz="457200">
              <a:spcBef>
                <a:spcPts val="0"/>
              </a:spcBef>
              <a:buSzTx/>
              <a:buNone/>
              <a:defRPr sz="1500">
                <a:solidFill>
                  <a:srgbClr val="616161"/>
                </a:solidFill>
                <a:latin typeface="Helvetica"/>
                <a:ea typeface="Helvetica"/>
                <a:cs typeface="Helvetica"/>
                <a:sym typeface="Helvetica"/>
              </a:defRPr>
            </a:pPr>
            <a:r>
              <a:t>Your future</a:t>
            </a:r>
          </a:p>
          <a:p>
            <a:pPr marL="0" indent="0" defTabSz="457200">
              <a:spcBef>
                <a:spcPts val="0"/>
              </a:spcBef>
              <a:buSzTx/>
              <a:buNone/>
              <a:defRPr sz="1500">
                <a:solidFill>
                  <a:srgbClr val="616161"/>
                </a:solidFill>
                <a:latin typeface="Helvetica"/>
                <a:ea typeface="Helvetica"/>
                <a:cs typeface="Helvetica"/>
                <a:sym typeface="Helvetica"/>
              </a:defRPr>
            </a:pPr>
            <a:r>
              <a:t>God save the queen</a:t>
            </a:r>
          </a:p>
          <a:p>
            <a:pPr marL="0" indent="0" defTabSz="457200">
              <a:spcBef>
                <a:spcPts val="0"/>
              </a:spcBef>
              <a:buSzTx/>
              <a:buNone/>
              <a:defRPr sz="1500">
                <a:solidFill>
                  <a:srgbClr val="616161"/>
                </a:solidFill>
                <a:latin typeface="Helvetica"/>
                <a:ea typeface="Helvetica"/>
                <a:cs typeface="Helvetica"/>
                <a:sym typeface="Helvetica"/>
              </a:defRPr>
            </a:pPr>
            <a:r>
              <a:t>We mean it man</a:t>
            </a:r>
          </a:p>
          <a:p>
            <a:pPr marL="0" indent="0" defTabSz="457200">
              <a:spcBef>
                <a:spcPts val="0"/>
              </a:spcBef>
              <a:buSzTx/>
              <a:buNone/>
              <a:defRPr sz="1500">
                <a:solidFill>
                  <a:srgbClr val="616161"/>
                </a:solidFill>
                <a:latin typeface="Helvetica"/>
                <a:ea typeface="Helvetica"/>
                <a:cs typeface="Helvetica"/>
                <a:sym typeface="Helvetica"/>
              </a:defRPr>
            </a:pPr>
            <a:r>
              <a:t>We love our queen</a:t>
            </a:r>
          </a:p>
          <a:p>
            <a:pPr marL="0" indent="0" defTabSz="457200">
              <a:spcBef>
                <a:spcPts val="0"/>
              </a:spcBef>
              <a:buSzTx/>
              <a:buNone/>
              <a:defRPr sz="1500">
                <a:solidFill>
                  <a:srgbClr val="616161"/>
                </a:solidFill>
                <a:latin typeface="Helvetica"/>
                <a:ea typeface="Helvetica"/>
                <a:cs typeface="Helvetica"/>
                <a:sym typeface="Helvetica"/>
              </a:defRPr>
            </a:pPr>
            <a:r>
              <a:t>God saves</a:t>
            </a:r>
          </a:p>
          <a:p>
            <a:pPr marL="0" indent="0" defTabSz="457200">
              <a:spcBef>
                <a:spcPts val="0"/>
              </a:spcBef>
              <a:buSzTx/>
              <a:buNone/>
              <a:defRPr sz="1500">
                <a:solidFill>
                  <a:srgbClr val="616161"/>
                </a:solidFill>
                <a:latin typeface="Helvetica"/>
                <a:ea typeface="Helvetica"/>
                <a:cs typeface="Helvetica"/>
                <a:sym typeface="Helvetica"/>
              </a:defRPr>
            </a:pPr>
            <a:r>
              <a:t>God save the queen</a:t>
            </a:r>
          </a:p>
          <a:p>
            <a:pPr marL="0" indent="0" defTabSz="457200">
              <a:spcBef>
                <a:spcPts val="0"/>
              </a:spcBef>
              <a:buSzTx/>
              <a:buNone/>
              <a:defRPr sz="1500">
                <a:solidFill>
                  <a:srgbClr val="616161"/>
                </a:solidFill>
                <a:latin typeface="Helvetica"/>
                <a:ea typeface="Helvetica"/>
                <a:cs typeface="Helvetica"/>
                <a:sym typeface="Helvetica"/>
              </a:defRPr>
            </a:pPr>
            <a:r>
              <a:t>We mean it man</a:t>
            </a:r>
          </a:p>
          <a:p>
            <a:pPr marL="0" indent="0" defTabSz="457200">
              <a:spcBef>
                <a:spcPts val="0"/>
              </a:spcBef>
              <a:buSzTx/>
              <a:buNone/>
              <a:defRPr sz="1500">
                <a:solidFill>
                  <a:srgbClr val="616161"/>
                </a:solidFill>
                <a:latin typeface="Helvetica"/>
                <a:ea typeface="Helvetica"/>
                <a:cs typeface="Helvetica"/>
                <a:sym typeface="Helvetica"/>
              </a:defRPr>
            </a:pPr>
            <a:r>
              <a:t>There's no future</a:t>
            </a:r>
          </a:p>
          <a:p>
            <a:pPr marL="0" indent="0" defTabSz="457200">
              <a:spcBef>
                <a:spcPts val="0"/>
              </a:spcBef>
              <a:buSzTx/>
              <a:buNone/>
              <a:defRPr sz="1500">
                <a:solidFill>
                  <a:srgbClr val="616161"/>
                </a:solidFill>
                <a:latin typeface="Helvetica"/>
                <a:ea typeface="Helvetica"/>
                <a:cs typeface="Helvetica"/>
                <a:sym typeface="Helvetica"/>
              </a:defRPr>
            </a:pPr>
            <a:r>
              <a:t>In England's dreaming God save the queen</a:t>
            </a:r>
          </a:p>
          <a:p>
            <a:pPr marL="0" indent="0" defTabSz="457200">
              <a:spcBef>
                <a:spcPts val="0"/>
              </a:spcBef>
              <a:buSzTx/>
              <a:buNone/>
              <a:defRPr sz="1500">
                <a:solidFill>
                  <a:srgbClr val="616161"/>
                </a:solidFill>
                <a:latin typeface="Helvetica"/>
                <a:ea typeface="Helvetica"/>
                <a:cs typeface="Helvetica"/>
                <a:sym typeface="Helvetica"/>
              </a:defRPr>
            </a:pPr>
            <a:r>
              <a:t>No future</a:t>
            </a:r>
          </a:p>
          <a:p>
            <a:pPr marL="0" indent="0" defTabSz="457200">
              <a:spcBef>
                <a:spcPts val="0"/>
              </a:spcBef>
              <a:buSzTx/>
              <a:buNone/>
              <a:defRPr sz="1500">
                <a:solidFill>
                  <a:srgbClr val="616161"/>
                </a:solidFill>
                <a:latin typeface="Helvetica"/>
                <a:ea typeface="Helvetica"/>
                <a:cs typeface="Helvetica"/>
                <a:sym typeface="Helvetica"/>
              </a:defRPr>
            </a:pPr>
            <a:r>
              <a:t>No future</a:t>
            </a:r>
          </a:p>
          <a:p>
            <a:pPr marL="0" indent="0" defTabSz="457200">
              <a:spcBef>
                <a:spcPts val="0"/>
              </a:spcBef>
              <a:buSzTx/>
              <a:buNone/>
              <a:defRPr sz="1500">
                <a:solidFill>
                  <a:srgbClr val="616161"/>
                </a:solidFill>
                <a:latin typeface="Helvetica"/>
                <a:ea typeface="Helvetica"/>
                <a:cs typeface="Helvetica"/>
                <a:sym typeface="Helvetica"/>
              </a:defRPr>
            </a:pPr>
            <a:r>
              <a:t>No future for you</a:t>
            </a:r>
          </a:p>
          <a:p>
            <a:pPr marL="0" indent="0" defTabSz="457200">
              <a:spcBef>
                <a:spcPts val="0"/>
              </a:spcBef>
              <a:buSzTx/>
              <a:buNone/>
              <a:defRPr sz="1500">
                <a:solidFill>
                  <a:srgbClr val="616161"/>
                </a:solidFill>
                <a:latin typeface="Helvetica"/>
                <a:ea typeface="Helvetica"/>
                <a:cs typeface="Helvetica"/>
                <a:sym typeface="Helvetica"/>
              </a:defRPr>
            </a:pPr>
            <a:r>
              <a:t>No future</a:t>
            </a:r>
          </a:p>
          <a:p>
            <a:pPr marL="0" indent="0" defTabSz="457200">
              <a:spcBef>
                <a:spcPts val="0"/>
              </a:spcBef>
              <a:buSzTx/>
              <a:buNone/>
              <a:defRPr sz="1500">
                <a:solidFill>
                  <a:srgbClr val="616161"/>
                </a:solidFill>
                <a:latin typeface="Helvetica"/>
                <a:ea typeface="Helvetica"/>
                <a:cs typeface="Helvetica"/>
                <a:sym typeface="Helvetica"/>
              </a:defRPr>
            </a:pPr>
            <a:r>
              <a:t>No future</a:t>
            </a:r>
          </a:p>
          <a:p>
            <a:pPr marL="0" indent="0" defTabSz="457200">
              <a:spcBef>
                <a:spcPts val="0"/>
              </a:spcBef>
              <a:buSzTx/>
              <a:buNone/>
              <a:defRPr sz="1500">
                <a:solidFill>
                  <a:srgbClr val="616161"/>
                </a:solidFill>
                <a:latin typeface="Helvetica"/>
                <a:ea typeface="Helvetica"/>
                <a:cs typeface="Helvetica"/>
                <a:sym typeface="Helvetica"/>
              </a:defRPr>
            </a:pPr>
            <a:r>
              <a:t>No future for me</a:t>
            </a:r>
          </a:p>
          <a:p>
            <a:pPr marL="0" indent="0" defTabSz="457200">
              <a:spcBef>
                <a:spcPts val="0"/>
              </a:spcBef>
              <a:buSzTx/>
              <a:buNone/>
              <a:defRPr sz="1500">
                <a:solidFill>
                  <a:srgbClr val="616161"/>
                </a:solidFill>
                <a:latin typeface="Helvetica"/>
                <a:ea typeface="Helvetica"/>
                <a:cs typeface="Helvetica"/>
                <a:sym typeface="Helvetica"/>
              </a:defRPr>
            </a:pPr>
            <a:r>
              <a:t>No future</a:t>
            </a:r>
          </a:p>
          <a:p>
            <a:pPr marL="0" indent="0" defTabSz="457200">
              <a:spcBef>
                <a:spcPts val="0"/>
              </a:spcBef>
              <a:buSzTx/>
              <a:buNone/>
              <a:defRPr sz="1500">
                <a:solidFill>
                  <a:srgbClr val="616161"/>
                </a:solidFill>
                <a:latin typeface="Helvetica"/>
                <a:ea typeface="Helvetica"/>
                <a:cs typeface="Helvetica"/>
                <a:sym typeface="Helvetica"/>
              </a:defRPr>
            </a:pPr>
            <a:r>
              <a:t>No future</a:t>
            </a:r>
          </a:p>
          <a:p>
            <a:pPr marL="0" indent="0" defTabSz="457200">
              <a:spcBef>
                <a:spcPts val="0"/>
              </a:spcBef>
              <a:buSzTx/>
              <a:buNone/>
              <a:defRPr sz="1500">
                <a:solidFill>
                  <a:srgbClr val="616161"/>
                </a:solidFill>
                <a:latin typeface="Helvetica"/>
                <a:ea typeface="Helvetica"/>
                <a:cs typeface="Helvetica"/>
                <a:sym typeface="Helvetica"/>
              </a:defRPr>
            </a:pPr>
            <a:r>
              <a:t>No future for you</a:t>
            </a:r>
          </a:p>
        </p:txBody>
      </p:sp>
      <p:sp>
        <p:nvSpPr>
          <p:cNvPr id="405" name="“G-d Save the Queen&quot; lyrics"/>
          <p:cNvSpPr txBox="1"/>
          <p:nvPr>
            <p:ph type="title"/>
          </p:nvPr>
        </p:nvSpPr>
        <p:spPr>
          <a:prstGeom prst="rect">
            <a:avLst/>
          </a:prstGeom>
        </p:spPr>
        <p:txBody>
          <a:bodyPr/>
          <a:lstStyle/>
          <a:p>
            <a:pPr/>
            <a:r>
              <a:t>“G-d Save the Queen" lyrics</a:t>
            </a:r>
          </a:p>
        </p:txBody>
      </p:sp>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7" name="Groups had the spirit of punk, but not the harshness or in your face style…"/>
          <p:cNvSpPr txBox="1"/>
          <p:nvPr>
            <p:ph type="body" idx="1"/>
          </p:nvPr>
        </p:nvSpPr>
        <p:spPr>
          <a:prstGeom prst="rect">
            <a:avLst/>
          </a:prstGeom>
        </p:spPr>
        <p:txBody>
          <a:bodyPr>
            <a:normAutofit fontScale="100000" lnSpcReduction="0"/>
          </a:bodyPr>
          <a:lstStyle/>
          <a:p>
            <a:pPr marL="327786" indent="-327786" defTabSz="519937">
              <a:spcBef>
                <a:spcPts val="1400"/>
              </a:spcBef>
              <a:buBlip>
                <a:blip r:embed="rId2"/>
              </a:buBlip>
              <a:defRPr sz="3026"/>
            </a:pPr>
            <a:r>
              <a:t>Groups had the spirit of punk, but not the harshness or in your face style</a:t>
            </a:r>
          </a:p>
          <a:p>
            <a:pPr marL="327786" indent="-327786" defTabSz="519937">
              <a:spcBef>
                <a:spcPts val="1400"/>
              </a:spcBef>
              <a:buBlip>
                <a:blip r:embed="rId2"/>
              </a:buBlip>
              <a:defRPr sz="3026"/>
            </a:pPr>
            <a:r>
              <a:t>Music and lyrics are more complex than pop music</a:t>
            </a:r>
          </a:p>
          <a:p>
            <a:pPr marL="327786" indent="-327786" defTabSz="519937">
              <a:spcBef>
                <a:spcPts val="1400"/>
              </a:spcBef>
              <a:buBlip>
                <a:blip r:embed="rId2"/>
              </a:buBlip>
              <a:defRPr sz="3026"/>
            </a:pPr>
            <a:r>
              <a:t>Uses a lot of electronics (synthesizers)</a:t>
            </a:r>
          </a:p>
          <a:p>
            <a:pPr marL="327786" indent="-327786" defTabSz="519937">
              <a:spcBef>
                <a:spcPts val="1400"/>
              </a:spcBef>
              <a:buBlip>
                <a:blip r:embed="rId2"/>
              </a:buBlip>
              <a:defRPr sz="3026"/>
            </a:pPr>
            <a:r>
              <a:t>Important Bands:</a:t>
            </a:r>
          </a:p>
          <a:p>
            <a:pPr lvl="1" marL="666876" indent="-327786" defTabSz="519937">
              <a:spcBef>
                <a:spcPts val="1400"/>
              </a:spcBef>
              <a:buBlip>
                <a:blip r:embed="rId2"/>
              </a:buBlip>
              <a:defRPr sz="3026"/>
            </a:pPr>
            <a:r>
              <a:t>The Police - “Roxanne”, “Don’t Stand So Close To Me” (Rock &amp; Roll Hall of Fame - 2003)</a:t>
            </a:r>
          </a:p>
          <a:p>
            <a:pPr lvl="1" marL="666876" indent="-327786" defTabSz="519937">
              <a:spcBef>
                <a:spcPts val="1400"/>
              </a:spcBef>
              <a:buBlip>
                <a:blip r:embed="rId2"/>
              </a:buBlip>
              <a:defRPr sz="3026"/>
            </a:pPr>
            <a:r>
              <a:t>Elvis Costello - “Alison”, “Less Than Zero”</a:t>
            </a:r>
          </a:p>
          <a:p>
            <a:pPr lvl="1" marL="666876" indent="-327786" defTabSz="519937">
              <a:spcBef>
                <a:spcPts val="1400"/>
              </a:spcBef>
              <a:buBlip>
                <a:blip r:embed="rId2"/>
              </a:buBlip>
              <a:defRPr sz="3026"/>
            </a:pPr>
            <a:r>
              <a:t>Blondie - “One Way Or Another” (Rock &amp; Roll Hall of Fame - 2006)</a:t>
            </a:r>
          </a:p>
          <a:p>
            <a:pPr lvl="1" marL="666876" indent="-327786" defTabSz="519937">
              <a:spcBef>
                <a:spcPts val="1400"/>
              </a:spcBef>
              <a:buBlip>
                <a:blip r:embed="rId2"/>
              </a:buBlip>
              <a:defRPr sz="3026"/>
            </a:pPr>
            <a:r>
              <a:t>Tom Petty - “American Girl”, “Refugee”, “Don’t Do Me Like That” (Rock &amp; Roll Hall of Fame - 2002)</a:t>
            </a:r>
          </a:p>
        </p:txBody>
      </p:sp>
      <p:sp>
        <p:nvSpPr>
          <p:cNvPr id="408" name="New Wave"/>
          <p:cNvSpPr txBox="1"/>
          <p:nvPr>
            <p:ph type="title"/>
          </p:nvPr>
        </p:nvSpPr>
        <p:spPr>
          <a:prstGeom prst="rect">
            <a:avLst/>
          </a:prstGeom>
        </p:spPr>
        <p:txBody>
          <a:bodyPr/>
          <a:lstStyle/>
          <a:p>
            <a:pPr/>
            <a:r>
              <a:t>New Wave</a:t>
            </a:r>
          </a:p>
        </p:txBody>
      </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0" name="Shape 330"/>
          <p:cNvSpPr txBox="1"/>
          <p:nvPr>
            <p:ph type="title"/>
          </p:nvPr>
        </p:nvSpPr>
        <p:spPr>
          <a:prstGeom prst="rect">
            <a:avLst/>
          </a:prstGeom>
        </p:spPr>
        <p:txBody>
          <a:bodyPr/>
          <a:lstStyle/>
          <a:p>
            <a:pPr defTabSz="988364">
              <a:defRPr sz="4446"/>
            </a:pPr>
            <a:r>
              <a:t>Blondie - </a:t>
            </a:r>
          </a:p>
          <a:p>
            <a:pPr defTabSz="988364">
              <a:defRPr sz="4446"/>
            </a:pPr>
            <a:r>
              <a:t>“One Way or Another”</a:t>
            </a:r>
          </a:p>
        </p:txBody>
      </p:sp>
      <p:sp>
        <p:nvSpPr>
          <p:cNvPr id="411" name="Shape 331"/>
          <p:cNvSpPr txBox="1"/>
          <p:nvPr>
            <p:ph type="body" sz="quarter" idx="1"/>
          </p:nvPr>
        </p:nvSpPr>
        <p:spPr>
          <a:prstGeom prst="rect">
            <a:avLst/>
          </a:prstGeom>
        </p:spPr>
        <p:txBody>
          <a:bodyPr/>
          <a:lstStyle/>
          <a:p>
            <a:pPr/>
          </a:p>
        </p:txBody>
      </p:sp>
      <p:sp>
        <p:nvSpPr>
          <p:cNvPr id="412" name="Shape 332"/>
          <p:cNvSpPr txBox="1"/>
          <p:nvPr>
            <p:ph type="body" idx="13"/>
          </p:nvPr>
        </p:nvSpPr>
        <p:spPr>
          <a:prstGeom prst="rect">
            <a:avLst/>
          </a:prstGeom>
        </p:spPr>
        <p:txBody>
          <a:bodyPr/>
          <a:lstStyle/>
          <a:p>
            <a:pPr marL="0" indent="0" defTabSz="1733973">
              <a:lnSpc>
                <a:spcPct val="115000"/>
              </a:lnSpc>
              <a:spcBef>
                <a:spcPts val="3000"/>
              </a:spcBef>
              <a:buClr>
                <a:srgbClr val="FFFFFF"/>
              </a:buClr>
              <a:buSzTx/>
              <a:buFont typeface="Helvetica"/>
              <a:buNone/>
              <a:defRPr>
                <a:solidFill>
                  <a:srgbClr val="FFFFFF"/>
                </a:solidFill>
                <a:latin typeface="Proxima Nova"/>
                <a:ea typeface="Proxima Nova"/>
                <a:cs typeface="Proxima Nova"/>
                <a:sym typeface="Proxima Nova"/>
              </a:defRPr>
            </a:pPr>
          </a:p>
        </p:txBody>
      </p:sp>
      <p:sp>
        <p:nvSpPr>
          <p:cNvPr id="413" name="Blondie - One Way Or AnotherShape 333">
            <a:hlinkClick r:id="rId2" invalidUrl="" action="" tgtFrame="" tooltip="" history="1" highlightClick="0" endSnd="0"/>
          </p:cNvPr>
          <p:cNvSpPr/>
          <p:nvPr/>
        </p:nvSpPr>
        <p:spPr>
          <a:xfrm>
            <a:off x="6502400" y="2438400"/>
            <a:ext cx="6502400" cy="4876800"/>
          </a:xfrm>
          <a:prstGeom prst="rect">
            <a:avLst/>
          </a:prstGeom>
          <a:blipFill>
            <a:blip r:embed="rId3"/>
            <a:stretch>
              <a:fillRect/>
            </a:stretch>
          </a:blipFill>
          <a:ln w="12700">
            <a:miter lim="400000"/>
          </a:ln>
        </p:spPr>
        <p:txBody>
          <a:bodyPr lIns="65023" tIns="65023" rIns="65023" bIns="65023"/>
          <a:lstStyle/>
          <a:p>
            <a:pPr algn="l" defTabSz="1733973">
              <a:spcBef>
                <a:spcPts val="0"/>
              </a:spcBef>
              <a:defRPr sz="2600">
                <a:solidFill>
                  <a:srgbClr val="000000"/>
                </a:solidFill>
                <a:latin typeface="Arial"/>
                <a:ea typeface="Arial"/>
                <a:cs typeface="Arial"/>
                <a:sym typeface="Arial"/>
              </a:defRPr>
            </a:pPr>
          </a:p>
        </p:txBody>
      </p:sp>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5" name="Shape 338"/>
          <p:cNvSpPr txBox="1"/>
          <p:nvPr>
            <p:ph type="title"/>
          </p:nvPr>
        </p:nvSpPr>
        <p:spPr>
          <a:prstGeom prst="rect">
            <a:avLst/>
          </a:prstGeom>
        </p:spPr>
        <p:txBody>
          <a:bodyPr/>
          <a:lstStyle/>
          <a:p>
            <a:pPr defTabSz="1387178">
              <a:defRPr sz="6240"/>
            </a:pPr>
            <a:r>
              <a:t>The Police -</a:t>
            </a:r>
          </a:p>
          <a:p>
            <a:pPr defTabSz="1387178">
              <a:defRPr sz="6240"/>
            </a:pPr>
            <a:r>
              <a:t>“Roxanne” </a:t>
            </a:r>
          </a:p>
        </p:txBody>
      </p:sp>
      <p:sp>
        <p:nvSpPr>
          <p:cNvPr id="416" name="Shape 339"/>
          <p:cNvSpPr txBox="1"/>
          <p:nvPr>
            <p:ph type="body" sz="quarter" idx="1"/>
          </p:nvPr>
        </p:nvSpPr>
        <p:spPr>
          <a:prstGeom prst="rect">
            <a:avLst/>
          </a:prstGeom>
        </p:spPr>
        <p:txBody>
          <a:bodyPr/>
          <a:lstStyle/>
          <a:p>
            <a:pPr/>
          </a:p>
        </p:txBody>
      </p:sp>
      <p:sp>
        <p:nvSpPr>
          <p:cNvPr id="417" name="Shape 340"/>
          <p:cNvSpPr txBox="1"/>
          <p:nvPr>
            <p:ph type="body" idx="13"/>
          </p:nvPr>
        </p:nvSpPr>
        <p:spPr>
          <a:prstGeom prst="rect">
            <a:avLst/>
          </a:prstGeom>
        </p:spPr>
        <p:txBody>
          <a:bodyPr/>
          <a:lstStyle/>
          <a:p>
            <a:pPr marL="0" indent="0" defTabSz="1733973">
              <a:lnSpc>
                <a:spcPct val="115000"/>
              </a:lnSpc>
              <a:spcBef>
                <a:spcPts val="3000"/>
              </a:spcBef>
              <a:buClr>
                <a:srgbClr val="FFFFFF"/>
              </a:buClr>
              <a:buSzTx/>
              <a:buFont typeface="Helvetica"/>
              <a:buNone/>
              <a:defRPr>
                <a:solidFill>
                  <a:srgbClr val="FFFFFF"/>
                </a:solidFill>
                <a:latin typeface="Proxima Nova"/>
                <a:ea typeface="Proxima Nova"/>
                <a:cs typeface="Proxima Nova"/>
                <a:sym typeface="Proxima Nova"/>
              </a:defRPr>
            </a:pPr>
          </a:p>
        </p:txBody>
      </p:sp>
      <p:sp>
        <p:nvSpPr>
          <p:cNvPr id="418" name="The Police - RoxanneShape 341">
            <a:hlinkClick r:id="rId2" invalidUrl="" action="" tgtFrame="" tooltip="" history="1" highlightClick="0" endSnd="0"/>
          </p:cNvPr>
          <p:cNvSpPr/>
          <p:nvPr/>
        </p:nvSpPr>
        <p:spPr>
          <a:xfrm>
            <a:off x="6502400" y="2438400"/>
            <a:ext cx="6502400" cy="4876800"/>
          </a:xfrm>
          <a:prstGeom prst="rect">
            <a:avLst/>
          </a:prstGeom>
          <a:blipFill>
            <a:blip r:embed="rId3"/>
            <a:stretch>
              <a:fillRect/>
            </a:stretch>
          </a:blipFill>
          <a:ln w="12700">
            <a:miter lim="400000"/>
          </a:ln>
        </p:spPr>
        <p:txBody>
          <a:bodyPr lIns="65023" tIns="65023" rIns="65023" bIns="65023"/>
          <a:lstStyle/>
          <a:p>
            <a:pPr algn="l" defTabSz="1733973">
              <a:spcBef>
                <a:spcPts val="0"/>
              </a:spcBef>
              <a:defRPr sz="2600">
                <a:solidFill>
                  <a:srgbClr val="000000"/>
                </a:solidFill>
                <a:latin typeface="Arial"/>
                <a:ea typeface="Arial"/>
                <a:cs typeface="Arial"/>
                <a:sym typeface="Arial"/>
              </a:defRPr>
            </a:pPr>
          </a:p>
        </p:txBody>
      </p:sp>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0" name="Shape 346"/>
          <p:cNvSpPr txBox="1"/>
          <p:nvPr>
            <p:ph type="title"/>
          </p:nvPr>
        </p:nvSpPr>
        <p:spPr>
          <a:prstGeom prst="rect">
            <a:avLst/>
          </a:prstGeom>
        </p:spPr>
        <p:txBody>
          <a:bodyPr/>
          <a:lstStyle/>
          <a:p>
            <a:pPr defTabSz="1387178">
              <a:defRPr sz="6240"/>
            </a:pPr>
            <a:r>
              <a:t>Tom Petty - </a:t>
            </a:r>
          </a:p>
          <a:p>
            <a:pPr defTabSz="1387178">
              <a:defRPr sz="6240"/>
            </a:pPr>
            <a:r>
              <a:t>“American Girl”</a:t>
            </a:r>
          </a:p>
        </p:txBody>
      </p:sp>
      <p:sp>
        <p:nvSpPr>
          <p:cNvPr id="421" name="Shape 347"/>
          <p:cNvSpPr txBox="1"/>
          <p:nvPr>
            <p:ph type="body" sz="quarter" idx="1"/>
          </p:nvPr>
        </p:nvSpPr>
        <p:spPr>
          <a:prstGeom prst="rect">
            <a:avLst/>
          </a:prstGeom>
        </p:spPr>
        <p:txBody>
          <a:bodyPr/>
          <a:lstStyle/>
          <a:p>
            <a:pPr/>
          </a:p>
        </p:txBody>
      </p:sp>
      <p:sp>
        <p:nvSpPr>
          <p:cNvPr id="422" name="Shape 348"/>
          <p:cNvSpPr txBox="1"/>
          <p:nvPr>
            <p:ph type="body" idx="13"/>
          </p:nvPr>
        </p:nvSpPr>
        <p:spPr>
          <a:prstGeom prst="rect">
            <a:avLst/>
          </a:prstGeom>
        </p:spPr>
        <p:txBody>
          <a:bodyPr/>
          <a:lstStyle/>
          <a:p>
            <a:pPr marL="0" indent="0" defTabSz="1733973">
              <a:lnSpc>
                <a:spcPct val="115000"/>
              </a:lnSpc>
              <a:spcBef>
                <a:spcPts val="3000"/>
              </a:spcBef>
              <a:buClr>
                <a:srgbClr val="FFFFFF"/>
              </a:buClr>
              <a:buSzTx/>
              <a:buFont typeface="Helvetica"/>
              <a:buNone/>
              <a:defRPr>
                <a:solidFill>
                  <a:srgbClr val="FFFFFF"/>
                </a:solidFill>
                <a:latin typeface="Proxima Nova"/>
                <a:ea typeface="Proxima Nova"/>
                <a:cs typeface="Proxima Nova"/>
                <a:sym typeface="Proxima Nova"/>
              </a:defRPr>
            </a:pPr>
          </a:p>
        </p:txBody>
      </p:sp>
      <p:sp>
        <p:nvSpPr>
          <p:cNvPr id="423" name="American Girl- Tom Petty &amp; The Heartbreakers- Lyrics (HQ Audio- Not Live)Shape 349">
            <a:hlinkClick r:id="rId2" invalidUrl="" action="" tgtFrame="" tooltip="" history="1" highlightClick="0" endSnd="0"/>
          </p:cNvPr>
          <p:cNvSpPr/>
          <p:nvPr/>
        </p:nvSpPr>
        <p:spPr>
          <a:xfrm>
            <a:off x="6502400" y="2438400"/>
            <a:ext cx="6502400" cy="4876800"/>
          </a:xfrm>
          <a:prstGeom prst="rect">
            <a:avLst/>
          </a:prstGeom>
          <a:blipFill>
            <a:blip r:embed="rId3"/>
            <a:stretch>
              <a:fillRect/>
            </a:stretch>
          </a:blipFill>
          <a:ln w="12700">
            <a:miter lim="400000"/>
          </a:ln>
        </p:spPr>
        <p:txBody>
          <a:bodyPr lIns="65023" tIns="65023" rIns="65023" bIns="65023"/>
          <a:lstStyle/>
          <a:p>
            <a:pPr algn="l" defTabSz="1733973">
              <a:spcBef>
                <a:spcPts val="0"/>
              </a:spcBef>
              <a:defRPr sz="2600">
                <a:solidFill>
                  <a:srgbClr val="000000"/>
                </a:solidFill>
                <a:latin typeface="Arial"/>
                <a:ea typeface="Arial"/>
                <a:cs typeface="Arial"/>
                <a:sym typeface="Arial"/>
              </a:defRPr>
            </a:pP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1" name="1977 - Elvis Presley, the king of rock and roll dies at the age of 42. 75,000 fans line the streets of Memphis for his funeral.…"/>
          <p:cNvSpPr txBox="1"/>
          <p:nvPr>
            <p:ph type="body" idx="1"/>
          </p:nvPr>
        </p:nvSpPr>
        <p:spPr>
          <a:xfrm>
            <a:off x="1041400" y="901700"/>
            <a:ext cx="10922000" cy="7937500"/>
          </a:xfrm>
          <a:prstGeom prst="rect">
            <a:avLst/>
          </a:prstGeom>
        </p:spPr>
        <p:txBody>
          <a:bodyPr/>
          <a:lstStyle/>
          <a:p>
            <a:pPr>
              <a:spcBef>
                <a:spcPts val="1600"/>
              </a:spcBef>
              <a:buBlip>
                <a:blip r:embed="rId2"/>
              </a:buBlip>
            </a:pPr>
            <a:r>
              <a:t>1977 - Elvis Presley, the king of rock and roll dies at the age of 42. 75,000 fans line the streets of Memphis for his funeral.</a:t>
            </a:r>
          </a:p>
          <a:p>
            <a:pPr>
              <a:spcBef>
                <a:spcPts val="1600"/>
              </a:spcBef>
              <a:buBlip>
                <a:blip r:embed="rId2"/>
              </a:buBlip>
            </a:pPr>
            <a:r>
              <a:t>1977 - Atari 2600 becomes the first successful home video game system</a:t>
            </a:r>
          </a:p>
          <a:p>
            <a:pPr>
              <a:spcBef>
                <a:spcPts val="1600"/>
              </a:spcBef>
              <a:buBlip>
                <a:blip r:embed="rId2"/>
              </a:buBlip>
            </a:pPr>
            <a:r>
              <a:t>1979 - 3 Mile Island nuclear accident on 3 Mile Island in the Susquehanna River in Harrisburg, Pennsylvania</a:t>
            </a:r>
          </a:p>
          <a:p>
            <a:pPr>
              <a:spcBef>
                <a:spcPts val="1600"/>
              </a:spcBef>
              <a:buBlip>
                <a:blip r:embed="rId2"/>
              </a:buBlip>
            </a:pPr>
            <a:r>
              <a:t>1979 - Iran Hostage Crisis - 52 American diplomats and citizens were held hostage for over 400 days after a group of students took over the US Embassy in Tehran - subject of the movie Argo</a:t>
            </a:r>
          </a:p>
          <a:p>
            <a:pPr>
              <a:spcBef>
                <a:spcPts val="1600"/>
              </a:spcBef>
              <a:buBlip>
                <a:blip r:embed="rId2"/>
              </a:buBlip>
            </a:pPr>
            <a:r>
              <a:t>1979 - American Airlines flight 191 crashes after takeoff from O’Hare International Airport, killing all passengers and 2 on the ground - deadliest aviation incident on US soil until 9/11/2001</a:t>
            </a:r>
          </a:p>
        </p:txBody>
      </p:sp>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5" name="Production Line Pop"/>
          <p:cNvSpPr txBox="1"/>
          <p:nvPr>
            <p:ph type="title"/>
          </p:nvPr>
        </p:nvSpPr>
        <p:spPr>
          <a:prstGeom prst="rect">
            <a:avLst/>
          </a:prstGeom>
        </p:spPr>
        <p:txBody>
          <a:bodyPr/>
          <a:lstStyle/>
          <a:p>
            <a:pPr/>
            <a:r>
              <a:t>Production Line Pop</a:t>
            </a:r>
          </a:p>
        </p:txBody>
      </p:sp>
      <p:sp>
        <p:nvSpPr>
          <p:cNvPr id="426" name="“Motown of the 70s”…"/>
          <p:cNvSpPr txBox="1"/>
          <p:nvPr>
            <p:ph type="body" idx="1"/>
          </p:nvPr>
        </p:nvSpPr>
        <p:spPr>
          <a:xfrm>
            <a:off x="1041400" y="2540000"/>
            <a:ext cx="10922000" cy="6489700"/>
          </a:xfrm>
          <a:prstGeom prst="rect">
            <a:avLst/>
          </a:prstGeom>
        </p:spPr>
        <p:txBody>
          <a:bodyPr>
            <a:normAutofit fontScale="100000" lnSpcReduction="0"/>
          </a:bodyPr>
          <a:lstStyle/>
          <a:p>
            <a:pPr marL="305688" indent="-305688" defTabSz="484886">
              <a:spcBef>
                <a:spcPts val="1300"/>
              </a:spcBef>
              <a:buBlip>
                <a:blip r:embed="rId2"/>
              </a:buBlip>
              <a:defRPr sz="2822"/>
            </a:pPr>
            <a:r>
              <a:t>“Motown of the 70s”</a:t>
            </a:r>
          </a:p>
          <a:p>
            <a:pPr marL="305688" indent="-305688" defTabSz="484886">
              <a:spcBef>
                <a:spcPts val="1300"/>
              </a:spcBef>
              <a:buBlip>
                <a:blip r:embed="rId2"/>
              </a:buBlip>
              <a:defRPr sz="2822"/>
            </a:pPr>
            <a:r>
              <a:t>Name is based off the idea that groups are just put together to generate the same type of song</a:t>
            </a:r>
          </a:p>
          <a:p>
            <a:pPr marL="305688" indent="-305688" defTabSz="484886">
              <a:spcBef>
                <a:spcPts val="1300"/>
              </a:spcBef>
              <a:buBlip>
                <a:blip r:embed="rId2"/>
              </a:buBlip>
              <a:defRPr sz="2822"/>
            </a:pPr>
            <a:r>
              <a:rPr u="sng">
                <a:hlinkClick r:id="rId3" invalidUrl="" action="" tgtFrame="" tooltip="" history="1" highlightClick="0" endSnd="0"/>
              </a:rPr>
              <a:t>Bay City Rollers</a:t>
            </a:r>
            <a:r>
              <a:t> - the original boy band</a:t>
            </a:r>
          </a:p>
          <a:p>
            <a:pPr lvl="1" marL="621918" indent="-305688" defTabSz="484886">
              <a:spcBef>
                <a:spcPts val="1300"/>
              </a:spcBef>
              <a:buBlip>
                <a:blip r:embed="rId2"/>
              </a:buBlip>
              <a:defRPr sz="2822"/>
            </a:pPr>
            <a:r>
              <a:t>Formed in 1970 - touted as the “new Beatles”. Promoted to a market of teenagers. 1st UK hit in 1971</a:t>
            </a:r>
          </a:p>
          <a:p>
            <a:pPr lvl="1" marL="621918" indent="-305688" defTabSz="484886">
              <a:spcBef>
                <a:spcPts val="1300"/>
              </a:spcBef>
              <a:buBlip>
                <a:blip r:embed="rId2"/>
              </a:buBlip>
              <a:defRPr sz="2822"/>
            </a:pPr>
            <a:r>
              <a:t>Manager named the group by sticking a pin in a US map and hitting Bay City, Michigan</a:t>
            </a:r>
          </a:p>
          <a:p>
            <a:pPr lvl="1" marL="621918" indent="-305688" defTabSz="484886">
              <a:spcBef>
                <a:spcPts val="1300"/>
              </a:spcBef>
              <a:buBlip>
                <a:blip r:embed="rId2"/>
              </a:buBlip>
              <a:defRPr sz="2822"/>
            </a:pPr>
            <a:r>
              <a:t>Inspired a genuine outbreak of teenage frenzy like “Beatlemania”</a:t>
            </a:r>
          </a:p>
          <a:p>
            <a:pPr lvl="1" marL="621918" indent="-305688" defTabSz="484886">
              <a:spcBef>
                <a:spcPts val="1300"/>
              </a:spcBef>
              <a:buBlip>
                <a:blip r:embed="rId2"/>
              </a:buBlip>
              <a:defRPr sz="2822"/>
            </a:pPr>
            <a:r>
              <a:t>“Rollermania” spread briefly to the US in 1976</a:t>
            </a:r>
          </a:p>
          <a:p>
            <a:pPr marL="305688" indent="-305688" defTabSz="484886">
              <a:spcBef>
                <a:spcPts val="1300"/>
              </a:spcBef>
              <a:buBlip>
                <a:blip r:embed="rId2"/>
              </a:buBlip>
              <a:defRPr sz="2822"/>
            </a:pPr>
            <a:r>
              <a:t>Also: David Cassidy (from Partridge Family); The Osmonds - created to combat the Jackson 5 (Motown)</a:t>
            </a:r>
          </a:p>
        </p:txBody>
      </p:sp>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8" name="Middle of the Road"/>
          <p:cNvSpPr txBox="1"/>
          <p:nvPr>
            <p:ph type="title"/>
          </p:nvPr>
        </p:nvSpPr>
        <p:spPr>
          <a:prstGeom prst="rect">
            <a:avLst/>
          </a:prstGeom>
        </p:spPr>
        <p:txBody>
          <a:bodyPr/>
          <a:lstStyle/>
          <a:p>
            <a:pPr/>
            <a:r>
              <a:t>Middle of the Road</a:t>
            </a:r>
          </a:p>
        </p:txBody>
      </p:sp>
      <p:sp>
        <p:nvSpPr>
          <p:cNvPr id="429" name="“Grown-up music” - a lot of Rock is considered geared towards teens and 20 somethings. Middle of the Road encompasses the music geared towards the older generations…"/>
          <p:cNvSpPr txBox="1"/>
          <p:nvPr>
            <p:ph type="body" idx="1"/>
          </p:nvPr>
        </p:nvSpPr>
        <p:spPr>
          <a:prstGeom prst="rect">
            <a:avLst/>
          </a:prstGeom>
        </p:spPr>
        <p:txBody>
          <a:bodyPr/>
          <a:lstStyle/>
          <a:p>
            <a:pPr>
              <a:spcBef>
                <a:spcPts val="1600"/>
              </a:spcBef>
              <a:buBlip>
                <a:blip r:embed="rId2"/>
              </a:buBlip>
            </a:pPr>
            <a:r>
              <a:t>“Grown-up music” - a lot of Rock is considered geared towards teens and 20 somethings. Middle of the Road encompasses the music geared towards the older generations</a:t>
            </a:r>
          </a:p>
          <a:p>
            <a:pPr>
              <a:spcBef>
                <a:spcPts val="1600"/>
              </a:spcBef>
              <a:buBlip>
                <a:blip r:embed="rId2"/>
              </a:buBlip>
            </a:pPr>
            <a:r>
              <a:t>Often described as bland and forgettable music</a:t>
            </a:r>
          </a:p>
          <a:p>
            <a:pPr>
              <a:spcBef>
                <a:spcPts val="1600"/>
              </a:spcBef>
              <a:buBlip>
                <a:blip r:embed="rId2"/>
              </a:buBlip>
            </a:pPr>
            <a:r>
              <a:t>Not technically a genre, more like a radio format</a:t>
            </a:r>
          </a:p>
          <a:p>
            <a:pPr>
              <a:spcBef>
                <a:spcPts val="1600"/>
              </a:spcBef>
              <a:buBlip>
                <a:blip r:embed="rId2"/>
              </a:buBlip>
            </a:pPr>
            <a:r>
              <a:t>Included the genres: easy listening, pre-rock pop music</a:t>
            </a:r>
          </a:p>
          <a:p>
            <a:pPr>
              <a:spcBef>
                <a:spcPts val="1600"/>
              </a:spcBef>
              <a:buBlip>
                <a:blip r:embed="rId2"/>
              </a:buBlip>
            </a:pPr>
            <a:r>
              <a:t>Artists: </a:t>
            </a:r>
            <a:r>
              <a:rPr u="sng">
                <a:hlinkClick r:id="rId3" invalidUrl="" action="" tgtFrame="" tooltip="" history="1" highlightClick="0" endSnd="0"/>
              </a:rPr>
              <a:t>Neil Diamond</a:t>
            </a:r>
            <a:r>
              <a:t>, </a:t>
            </a:r>
            <a:r>
              <a:rPr u="sng">
                <a:hlinkClick r:id="rId4" invalidUrl="" action="" tgtFrame="" tooltip="" history="1" highlightClick="0" endSnd="0"/>
              </a:rPr>
              <a:t>The Carpenters</a:t>
            </a:r>
            <a:r>
              <a:t>, Barbra Streisand, Burt Bacharach</a:t>
            </a:r>
          </a:p>
        </p:txBody>
      </p:sp>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1" name="Reggae"/>
          <p:cNvSpPr txBox="1"/>
          <p:nvPr>
            <p:ph type="title"/>
          </p:nvPr>
        </p:nvSpPr>
        <p:spPr>
          <a:prstGeom prst="rect">
            <a:avLst/>
          </a:prstGeom>
        </p:spPr>
        <p:txBody>
          <a:bodyPr/>
          <a:lstStyle/>
          <a:p>
            <a:pPr/>
            <a:r>
              <a:t>Reggae</a:t>
            </a:r>
          </a:p>
        </p:txBody>
      </p:sp>
      <p:sp>
        <p:nvSpPr>
          <p:cNvPr id="432" name="1st time country outside the US/UK makes a HUGE contribution to music…"/>
          <p:cNvSpPr txBox="1"/>
          <p:nvPr>
            <p:ph type="body" idx="1"/>
          </p:nvPr>
        </p:nvSpPr>
        <p:spPr>
          <a:prstGeom prst="rect">
            <a:avLst/>
          </a:prstGeom>
        </p:spPr>
        <p:txBody>
          <a:bodyPr>
            <a:normAutofit fontScale="100000" lnSpcReduction="0"/>
          </a:bodyPr>
          <a:lstStyle/>
          <a:p>
            <a:pPr marL="360934" indent="-360934" defTabSz="572516">
              <a:spcBef>
                <a:spcPts val="1500"/>
              </a:spcBef>
              <a:buBlip>
                <a:blip r:embed="rId2"/>
              </a:buBlip>
              <a:defRPr sz="3332"/>
            </a:pPr>
            <a:r>
              <a:t>1st time country outside the US/UK makes a HUGE contribution to music</a:t>
            </a:r>
          </a:p>
          <a:p>
            <a:pPr marL="360934" indent="-360934" defTabSz="572516">
              <a:spcBef>
                <a:spcPts val="1500"/>
              </a:spcBef>
              <a:buBlip>
                <a:blip r:embed="rId2"/>
              </a:buBlip>
              <a:defRPr sz="3332"/>
            </a:pPr>
            <a:r>
              <a:t>Started in late 60s, a rock-influenced form of music called “rocksteady” began to develop; it evolved into what is now known as reggae</a:t>
            </a:r>
          </a:p>
          <a:p>
            <a:pPr marL="360934" indent="-360934" defTabSz="572516">
              <a:spcBef>
                <a:spcPts val="1500"/>
              </a:spcBef>
              <a:buBlip>
                <a:blip r:embed="rId2"/>
              </a:buBlip>
              <a:defRPr sz="3332"/>
            </a:pPr>
            <a:r>
              <a:t>Reggae emerged from Ska and American Rock and Roll</a:t>
            </a:r>
          </a:p>
          <a:p>
            <a:pPr marL="360934" indent="-360934" defTabSz="572516">
              <a:spcBef>
                <a:spcPts val="1500"/>
              </a:spcBef>
              <a:buBlip>
                <a:blip r:embed="rId2"/>
              </a:buBlip>
              <a:defRPr sz="3332"/>
            </a:pPr>
            <a:r>
              <a:t>60s - Chris Blackwell (Studio One Label) began importing singles from Jamaica to specialist record shops in London.</a:t>
            </a:r>
          </a:p>
          <a:p>
            <a:pPr lvl="1" marL="734313" indent="-360934" defTabSz="572516">
              <a:spcBef>
                <a:spcPts val="1500"/>
              </a:spcBef>
              <a:buBlip>
                <a:blip r:embed="rId2"/>
              </a:buBlip>
              <a:defRPr sz="3332"/>
            </a:pPr>
            <a:r>
              <a:t>Records the group Skatalites and early Bob Marley &amp; the Wailers</a:t>
            </a:r>
          </a:p>
        </p:txBody>
      </p:sp>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4" name="Embodies the Rastafarian ideals…"/>
          <p:cNvSpPr txBox="1"/>
          <p:nvPr>
            <p:ph type="body" idx="1"/>
          </p:nvPr>
        </p:nvSpPr>
        <p:spPr>
          <a:xfrm>
            <a:off x="1041400" y="2108200"/>
            <a:ext cx="10922000" cy="7061200"/>
          </a:xfrm>
          <a:prstGeom prst="rect">
            <a:avLst/>
          </a:prstGeom>
        </p:spPr>
        <p:txBody>
          <a:bodyPr>
            <a:normAutofit fontScale="100000" lnSpcReduction="0"/>
          </a:bodyPr>
          <a:lstStyle/>
          <a:p>
            <a:pPr marL="353568" indent="-353568" defTabSz="560831">
              <a:spcBef>
                <a:spcPts val="1500"/>
              </a:spcBef>
              <a:buBlip>
                <a:blip r:embed="rId2"/>
              </a:buBlip>
              <a:defRPr sz="3264"/>
            </a:pPr>
            <a:r>
              <a:t>Embodies the Rastafarian ideals</a:t>
            </a:r>
          </a:p>
          <a:p>
            <a:pPr marL="353568" indent="-353568" defTabSz="560831">
              <a:spcBef>
                <a:spcPts val="1500"/>
              </a:spcBef>
              <a:buBlip>
                <a:blip r:embed="rId2"/>
              </a:buBlip>
              <a:defRPr sz="3264"/>
            </a:pPr>
            <a:r>
              <a:t>1st “Third World Superstar”</a:t>
            </a:r>
          </a:p>
          <a:p>
            <a:pPr marL="353568" indent="-353568" defTabSz="560831">
              <a:spcBef>
                <a:spcPts val="1500"/>
              </a:spcBef>
              <a:buBlip>
                <a:blip r:embed="rId2"/>
              </a:buBlip>
              <a:defRPr sz="3264"/>
            </a:pPr>
            <a:r>
              <a:t>Considered a visionary, a revolutionary artist and a “Rasta Prophet”</a:t>
            </a:r>
          </a:p>
          <a:p>
            <a:pPr marL="353568" indent="-353568" defTabSz="560831">
              <a:spcBef>
                <a:spcPts val="1500"/>
              </a:spcBef>
              <a:buBlip>
                <a:blip r:embed="rId2"/>
              </a:buBlip>
              <a:defRPr sz="3264"/>
            </a:pPr>
            <a:r>
              <a:t>Career stretched over 20 years, encompassing every aspect of Jamaican music from ska to contemporary reggae</a:t>
            </a:r>
          </a:p>
          <a:p>
            <a:pPr marL="353568" indent="-353568" defTabSz="560831">
              <a:spcBef>
                <a:spcPts val="1500"/>
              </a:spcBef>
              <a:buBlip>
                <a:blip r:embed="rId2"/>
              </a:buBlip>
              <a:defRPr sz="3264"/>
            </a:pPr>
            <a:r>
              <a:t>1964 - founded “The Wailing Wailers” - 1st record </a:t>
            </a:r>
            <a:r>
              <a:rPr u="sng"/>
              <a:t>Simmer Down</a:t>
            </a:r>
            <a:r>
              <a:t> established them as hottest group in Jamaica</a:t>
            </a:r>
          </a:p>
          <a:p>
            <a:pPr marL="353568" indent="-353568" defTabSz="560831">
              <a:spcBef>
                <a:spcPts val="1500"/>
              </a:spcBef>
              <a:buBlip>
                <a:blip r:embed="rId2"/>
              </a:buBlip>
              <a:defRPr sz="3264"/>
            </a:pPr>
            <a:r>
              <a:t>Rastafarianism is at the core of Wailers’ music - very religious, God is found within every man, respect for nature, Rastafarians are the chosen people of God and are on earth to promote his power and peacefulness</a:t>
            </a:r>
          </a:p>
        </p:txBody>
      </p:sp>
      <p:sp>
        <p:nvSpPr>
          <p:cNvPr id="435" name="Bob Marley"/>
          <p:cNvSpPr txBox="1"/>
          <p:nvPr>
            <p:ph type="title"/>
          </p:nvPr>
        </p:nvSpPr>
        <p:spPr>
          <a:xfrm>
            <a:off x="1041400" y="546100"/>
            <a:ext cx="10922000" cy="2095500"/>
          </a:xfrm>
          <a:prstGeom prst="rect">
            <a:avLst/>
          </a:prstGeom>
        </p:spPr>
        <p:txBody>
          <a:bodyPr/>
          <a:lstStyle>
            <a:lvl1pPr algn="l">
              <a:defRPr sz="4800"/>
            </a:lvl1pPr>
          </a:lstStyle>
          <a:p>
            <a:pPr/>
            <a:r>
              <a:t>Bob Marley</a:t>
            </a:r>
          </a:p>
        </p:txBody>
      </p:sp>
      <p:pic>
        <p:nvPicPr>
          <p:cNvPr id="436" name="droppedImage.tiff" descr="droppedImage.tiff"/>
          <p:cNvPicPr>
            <a:picLocks noChangeAspect="1"/>
          </p:cNvPicPr>
          <p:nvPr/>
        </p:nvPicPr>
        <p:blipFill>
          <a:blip r:embed="rId3">
            <a:extLst/>
          </a:blip>
          <a:stretch>
            <a:fillRect/>
          </a:stretch>
        </p:blipFill>
        <p:spPr>
          <a:xfrm>
            <a:off x="8534400" y="1028700"/>
            <a:ext cx="3390900" cy="2400300"/>
          </a:xfrm>
          <a:prstGeom prst="rect">
            <a:avLst/>
          </a:prstGeom>
          <a:ln w="12700">
            <a:miter lim="400000"/>
          </a:ln>
        </p:spPr>
      </p:pic>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8" name="1972 - Wailers sign to Island Records and were given the best recording facilities and treated like a rock group…"/>
          <p:cNvSpPr txBox="1"/>
          <p:nvPr>
            <p:ph type="body" idx="1"/>
          </p:nvPr>
        </p:nvSpPr>
        <p:spPr>
          <a:xfrm>
            <a:off x="1041400" y="965200"/>
            <a:ext cx="10922000" cy="7912100"/>
          </a:xfrm>
          <a:prstGeom prst="rect">
            <a:avLst/>
          </a:prstGeom>
        </p:spPr>
        <p:txBody>
          <a:bodyPr>
            <a:normAutofit fontScale="100000" lnSpcReduction="0"/>
          </a:bodyPr>
          <a:lstStyle/>
          <a:p>
            <a:pPr marL="302006" indent="-302006" defTabSz="479044">
              <a:spcBef>
                <a:spcPts val="1300"/>
              </a:spcBef>
              <a:buBlip>
                <a:blip r:embed="rId2"/>
              </a:buBlip>
              <a:defRPr sz="2788"/>
            </a:pPr>
            <a:r>
              <a:t>1972 - Wailers sign to Island Records and were given the best recording facilities and treated like a rock group</a:t>
            </a:r>
          </a:p>
          <a:p>
            <a:pPr marL="302006" indent="-302006" defTabSz="479044">
              <a:spcBef>
                <a:spcPts val="1300"/>
              </a:spcBef>
              <a:buBlip>
                <a:blip r:embed="rId2"/>
              </a:buBlip>
              <a:defRPr sz="2788"/>
            </a:pPr>
            <a:r>
              <a:t>Album </a:t>
            </a:r>
            <a:r>
              <a:rPr u="sng"/>
              <a:t>Catch A Fire</a:t>
            </a:r>
            <a:r>
              <a:t> was the first reggae album to be professionally produced and promoted </a:t>
            </a:r>
          </a:p>
          <a:p>
            <a:pPr marL="302006" indent="-302006" defTabSz="479044">
              <a:spcBef>
                <a:spcPts val="1300"/>
              </a:spcBef>
              <a:buBlip>
                <a:blip r:embed="rId2"/>
              </a:buBlip>
              <a:defRPr sz="2788"/>
            </a:pPr>
            <a:r>
              <a:t>1975 - </a:t>
            </a:r>
            <a:r>
              <a:rPr u="sng"/>
              <a:t>Natty Dread</a:t>
            </a:r>
            <a:r>
              <a:t> album drops &amp; European tour</a:t>
            </a:r>
          </a:p>
          <a:p>
            <a:pPr marL="302006" indent="-302006" defTabSz="479044">
              <a:spcBef>
                <a:spcPts val="1300"/>
              </a:spcBef>
              <a:buBlip>
                <a:blip r:embed="rId2"/>
              </a:buBlip>
              <a:defRPr sz="2788"/>
            </a:pPr>
            <a:r>
              <a:t>1976 - </a:t>
            </a:r>
            <a:r>
              <a:rPr u="sng"/>
              <a:t>Rastaman Vibration</a:t>
            </a:r>
            <a:r>
              <a:t> hits American charts </a:t>
            </a:r>
          </a:p>
          <a:p>
            <a:pPr marL="302006" indent="-302006" defTabSz="479044">
              <a:spcBef>
                <a:spcPts val="1300"/>
              </a:spcBef>
              <a:buBlip>
                <a:blip r:embed="rId2"/>
              </a:buBlip>
              <a:defRPr sz="2788"/>
            </a:pPr>
            <a:r>
              <a:t>1976 - Bob Marley leaves Jamaica after a shooting that almost kills him</a:t>
            </a:r>
          </a:p>
          <a:p>
            <a:pPr marL="302006" indent="-302006" defTabSz="479044">
              <a:spcBef>
                <a:spcPts val="1300"/>
              </a:spcBef>
              <a:buBlip>
                <a:blip r:embed="rId2"/>
              </a:buBlip>
              <a:defRPr sz="2788"/>
            </a:pPr>
            <a:r>
              <a:t>1980 - European tour - band breaks festival records for attendance; American tour opening for Stevie Wonder - play two shows and Marley is diagnosed with cancer. </a:t>
            </a:r>
          </a:p>
          <a:p>
            <a:pPr marL="302006" indent="-302006" defTabSz="479044">
              <a:spcBef>
                <a:spcPts val="1300"/>
              </a:spcBef>
              <a:buBlip>
                <a:blip r:embed="rId2"/>
              </a:buBlip>
              <a:defRPr sz="2788"/>
            </a:pPr>
            <a:r>
              <a:t>April 1981 - Marley is awarded Jamaica’s Order of Merit in recognition for outstanding contribution to the country’s culture</a:t>
            </a:r>
          </a:p>
          <a:p>
            <a:pPr marL="302006" indent="-302006" defTabSz="479044">
              <a:spcBef>
                <a:spcPts val="1300"/>
              </a:spcBef>
              <a:buBlip>
                <a:blip r:embed="rId2"/>
              </a:buBlip>
              <a:defRPr sz="2788"/>
            </a:pPr>
            <a:r>
              <a:t>May 11, 1981 - Marley dies in Miami at age 36</a:t>
            </a:r>
          </a:p>
          <a:p>
            <a:pPr marL="302006" indent="-302006" defTabSz="479044">
              <a:spcBef>
                <a:spcPts val="1300"/>
              </a:spcBef>
              <a:buBlip>
                <a:blip r:embed="rId2"/>
              </a:buBlip>
              <a:defRPr sz="2788"/>
            </a:pPr>
            <a:r>
              <a:t>May 23rd - given official funeral in Jamaica - attended by the Prime Minister</a:t>
            </a:r>
          </a:p>
          <a:p>
            <a:pPr marL="302006" indent="-302006" defTabSz="479044">
              <a:spcBef>
                <a:spcPts val="1300"/>
              </a:spcBef>
              <a:buBlip>
                <a:blip r:embed="rId2"/>
              </a:buBlip>
              <a:defRPr sz="2788"/>
            </a:pPr>
            <a:r>
              <a:t>1994 - Inducted into the Rock and Roll Hall of Fame</a:t>
            </a:r>
          </a:p>
        </p:txBody>
      </p:sp>
    </p:spTree>
  </p:cSld>
  <p:clrMapOvr>
    <a:masterClrMapping/>
  </p:clrMapOvr>
  <p:transition xmlns:p14="http://schemas.microsoft.com/office/powerpoint/2010/main" spd="med" advClick="1"/>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0" name="Shape 310"/>
          <p:cNvSpPr txBox="1"/>
          <p:nvPr>
            <p:ph type="title"/>
          </p:nvPr>
        </p:nvSpPr>
        <p:spPr>
          <a:prstGeom prst="rect">
            <a:avLst/>
          </a:prstGeom>
        </p:spPr>
        <p:txBody>
          <a:bodyPr/>
          <a:lstStyle/>
          <a:p>
            <a:pPr defTabSz="1161762">
              <a:defRPr sz="5226"/>
            </a:pPr>
            <a:r>
              <a:t>Bob Marley -</a:t>
            </a:r>
          </a:p>
          <a:p>
            <a:pPr defTabSz="1161762">
              <a:defRPr sz="5226"/>
            </a:pPr>
            <a:r>
              <a:t>“Three Little Birds”</a:t>
            </a:r>
          </a:p>
        </p:txBody>
      </p:sp>
      <p:sp>
        <p:nvSpPr>
          <p:cNvPr id="441" name="Shape 311"/>
          <p:cNvSpPr txBox="1"/>
          <p:nvPr>
            <p:ph type="body" sz="quarter" idx="1"/>
          </p:nvPr>
        </p:nvSpPr>
        <p:spPr>
          <a:prstGeom prst="rect">
            <a:avLst/>
          </a:prstGeom>
        </p:spPr>
        <p:txBody>
          <a:bodyPr/>
          <a:lstStyle/>
          <a:p>
            <a:pPr/>
          </a:p>
        </p:txBody>
      </p:sp>
      <p:sp>
        <p:nvSpPr>
          <p:cNvPr id="442" name="Shape 312"/>
          <p:cNvSpPr txBox="1"/>
          <p:nvPr>
            <p:ph type="body" idx="13"/>
          </p:nvPr>
        </p:nvSpPr>
        <p:spPr>
          <a:prstGeom prst="rect">
            <a:avLst/>
          </a:prstGeom>
        </p:spPr>
        <p:txBody>
          <a:bodyPr/>
          <a:lstStyle/>
          <a:p>
            <a:pPr marL="0" indent="0" defTabSz="1733973">
              <a:lnSpc>
                <a:spcPct val="115000"/>
              </a:lnSpc>
              <a:spcBef>
                <a:spcPts val="3000"/>
              </a:spcBef>
              <a:buClr>
                <a:srgbClr val="FFFFFF"/>
              </a:buClr>
              <a:buSzTx/>
              <a:buFont typeface="Helvetica"/>
              <a:buNone/>
              <a:defRPr>
                <a:solidFill>
                  <a:srgbClr val="FFFFFF"/>
                </a:solidFill>
                <a:latin typeface="Proxima Nova"/>
                <a:ea typeface="Proxima Nova"/>
                <a:cs typeface="Proxima Nova"/>
                <a:sym typeface="Proxima Nova"/>
              </a:defRPr>
            </a:pPr>
          </a:p>
        </p:txBody>
      </p:sp>
      <p:sp>
        <p:nvSpPr>
          <p:cNvPr id="443" name="Bob Marley - Three Little Birds - Lyrics!! - (HD)Shape 313">
            <a:hlinkClick r:id="rId2" invalidUrl="" action="" tgtFrame="" tooltip="" history="1" highlightClick="0" endSnd="0"/>
          </p:cNvPr>
          <p:cNvSpPr/>
          <p:nvPr/>
        </p:nvSpPr>
        <p:spPr>
          <a:xfrm>
            <a:off x="6502400" y="2627626"/>
            <a:ext cx="6502400" cy="4876801"/>
          </a:xfrm>
          <a:prstGeom prst="rect">
            <a:avLst/>
          </a:prstGeom>
          <a:blipFill>
            <a:blip r:embed="rId3"/>
            <a:stretch>
              <a:fillRect/>
            </a:stretch>
          </a:blipFill>
          <a:ln w="12700">
            <a:miter lim="400000"/>
          </a:ln>
        </p:spPr>
        <p:txBody>
          <a:bodyPr lIns="65023" tIns="65023" rIns="65023" bIns="65023"/>
          <a:lstStyle/>
          <a:p>
            <a:pPr algn="l" defTabSz="1733973">
              <a:spcBef>
                <a:spcPts val="0"/>
              </a:spcBef>
              <a:defRPr sz="2600">
                <a:solidFill>
                  <a:srgbClr val="000000"/>
                </a:solidFill>
                <a:latin typeface="Arial"/>
                <a:ea typeface="Arial"/>
                <a:cs typeface="Arial"/>
                <a:sym typeface="Arial"/>
              </a:defRPr>
            </a:pPr>
          </a:p>
        </p:txBody>
      </p:sp>
    </p:spTree>
  </p:cSld>
  <p:clrMapOvr>
    <a:masterClrMapping/>
  </p:clrMapOvr>
  <p:transition xmlns:p14="http://schemas.microsoft.com/office/powerpoint/2010/main" spd="med" advClick="1"/>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5" name="Shape 373"/>
          <p:cNvSpPr txBox="1"/>
          <p:nvPr>
            <p:ph type="title"/>
          </p:nvPr>
        </p:nvSpPr>
        <p:spPr>
          <a:xfrm>
            <a:off x="725972" y="4145279"/>
            <a:ext cx="11552855" cy="1107628"/>
          </a:xfrm>
          <a:prstGeom prst="rect">
            <a:avLst/>
          </a:prstGeom>
        </p:spPr>
        <p:txBody>
          <a:bodyPr/>
          <a:lstStyle>
            <a:lvl1pPr defTabSz="1404518">
              <a:defRPr sz="5508"/>
            </a:lvl1pPr>
          </a:lstStyle>
          <a:p>
            <a:pPr/>
            <a:r>
              <a:t>Hard Rock</a:t>
            </a:r>
          </a:p>
        </p:txBody>
      </p:sp>
    </p:spTree>
  </p:cSld>
  <p:clrMapOvr>
    <a:masterClrMapping/>
  </p:clrMapOvr>
  <p:transition xmlns:p14="http://schemas.microsoft.com/office/powerpoint/2010/main" spd="med" advClick="1"/>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7" name="Shape 378"/>
          <p:cNvSpPr txBox="1"/>
          <p:nvPr>
            <p:ph type="title"/>
          </p:nvPr>
        </p:nvSpPr>
        <p:spPr>
          <a:xfrm>
            <a:off x="443306" y="1852124"/>
            <a:ext cx="12118188" cy="814508"/>
          </a:xfrm>
          <a:prstGeom prst="rect">
            <a:avLst/>
          </a:prstGeom>
        </p:spPr>
        <p:txBody>
          <a:bodyPr/>
          <a:lstStyle>
            <a:lvl1pPr defTabSz="1231121">
              <a:defRPr b="1" sz="3691"/>
            </a:lvl1pPr>
          </a:lstStyle>
          <a:p>
            <a:pPr/>
            <a:r>
              <a:t>Heavy Metal Facts</a:t>
            </a:r>
          </a:p>
        </p:txBody>
      </p:sp>
      <p:sp>
        <p:nvSpPr>
          <p:cNvPr id="448" name="Shape 379"/>
          <p:cNvSpPr txBox="1"/>
          <p:nvPr>
            <p:ph type="body" idx="1"/>
          </p:nvPr>
        </p:nvSpPr>
        <p:spPr>
          <a:xfrm>
            <a:off x="443306" y="2858275"/>
            <a:ext cx="12118188" cy="4858881"/>
          </a:xfrm>
          <a:prstGeom prst="rect">
            <a:avLst/>
          </a:prstGeom>
        </p:spPr>
        <p:txBody>
          <a:bodyPr/>
          <a:lstStyle/>
          <a:p>
            <a:pPr defTabSz="1387178">
              <a:lnSpc>
                <a:spcPct val="90000"/>
              </a:lnSpc>
              <a:spcBef>
                <a:spcPts val="1800"/>
              </a:spcBef>
              <a:buSzTx/>
              <a:buNone/>
              <a:defRPr sz="6560">
                <a:solidFill>
                  <a:srgbClr val="1CADE4"/>
                </a:solidFill>
                <a:latin typeface="Arial"/>
                <a:ea typeface="Arial"/>
                <a:cs typeface="Arial"/>
                <a:sym typeface="Arial"/>
              </a:defRPr>
            </a:pPr>
            <a:r>
              <a:t>-</a:t>
            </a:r>
            <a:r>
              <a:rPr>
                <a:solidFill>
                  <a:srgbClr val="000000"/>
                </a:solidFill>
              </a:rPr>
              <a:t>Guitar riffs - weapon of choice; </a:t>
            </a:r>
            <a:endParaRPr>
              <a:solidFill>
                <a:srgbClr val="000000"/>
              </a:solidFill>
            </a:endParaRPr>
          </a:p>
          <a:p>
            <a:pPr defTabSz="1387178">
              <a:lnSpc>
                <a:spcPct val="90000"/>
              </a:lnSpc>
              <a:spcBef>
                <a:spcPts val="1800"/>
              </a:spcBef>
              <a:buSzTx/>
              <a:buNone/>
              <a:defRPr sz="6560">
                <a:solidFill>
                  <a:srgbClr val="000000"/>
                </a:solidFill>
                <a:latin typeface="Arial"/>
                <a:ea typeface="Arial"/>
                <a:cs typeface="Arial"/>
                <a:sym typeface="Arial"/>
              </a:defRPr>
            </a:pPr>
            <a:r>
              <a:t>- Dark/violent lyrics screamed by male singer considered attack to mainstream pop &amp; yuppie culture</a:t>
            </a:r>
          </a:p>
        </p:txBody>
      </p:sp>
    </p:spTree>
  </p:cSld>
  <p:clrMapOvr>
    <a:masterClrMapping/>
  </p:clrMapOvr>
  <p:transition xmlns:p14="http://schemas.microsoft.com/office/powerpoint/2010/main" spd="med" advClick="1"/>
</p:sld>
</file>

<file path=ppt/slides/slide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0" name="Shape 384"/>
          <p:cNvSpPr txBox="1"/>
          <p:nvPr>
            <p:ph type="title"/>
          </p:nvPr>
        </p:nvSpPr>
        <p:spPr>
          <a:prstGeom prst="rect">
            <a:avLst/>
          </a:prstGeom>
        </p:spPr>
        <p:txBody>
          <a:bodyPr/>
          <a:lstStyle/>
          <a:p>
            <a:pPr defTabSz="1352499">
              <a:defRPr sz="6083"/>
            </a:pPr>
            <a:r>
              <a:t>Black Sabbath -</a:t>
            </a:r>
          </a:p>
          <a:p>
            <a:pPr defTabSz="1352499">
              <a:defRPr sz="6083"/>
            </a:pPr>
            <a:r>
              <a:t>“War Pigs”</a:t>
            </a:r>
          </a:p>
        </p:txBody>
      </p:sp>
      <p:sp>
        <p:nvSpPr>
          <p:cNvPr id="451" name="Shape 385"/>
          <p:cNvSpPr txBox="1"/>
          <p:nvPr>
            <p:ph type="body" sz="half" idx="1"/>
          </p:nvPr>
        </p:nvSpPr>
        <p:spPr>
          <a:xfrm>
            <a:off x="7025066" y="2249173"/>
            <a:ext cx="5457068" cy="5255254"/>
          </a:xfrm>
          <a:prstGeom prst="rect">
            <a:avLst/>
          </a:prstGeom>
        </p:spPr>
        <p:txBody>
          <a:bodyPr anchor="ctr"/>
          <a:lstStyle/>
          <a:p>
            <a:pPr algn="l">
              <a:lnSpc>
                <a:spcPct val="115000"/>
              </a:lnSpc>
              <a:spcBef>
                <a:spcPts val="3000"/>
              </a:spcBef>
              <a:defRPr sz="3400">
                <a:solidFill>
                  <a:srgbClr val="FFFFFF"/>
                </a:solidFill>
              </a:defRPr>
            </a:pPr>
          </a:p>
        </p:txBody>
      </p:sp>
      <p:sp>
        <p:nvSpPr>
          <p:cNvPr id="452" name="Black Sabbath - &quot;War Pigs&quot; Live Paris 1970Shape 387">
            <a:hlinkClick r:id="rId2" invalidUrl="" action="" tgtFrame="" tooltip="" history="1" highlightClick="0" endSnd="0"/>
          </p:cNvPr>
          <p:cNvSpPr/>
          <p:nvPr/>
        </p:nvSpPr>
        <p:spPr>
          <a:xfrm>
            <a:off x="6502400" y="2627626"/>
            <a:ext cx="6502400" cy="4876801"/>
          </a:xfrm>
          <a:prstGeom prst="rect">
            <a:avLst/>
          </a:prstGeom>
          <a:blipFill>
            <a:blip r:embed="rId3"/>
            <a:stretch>
              <a:fillRect/>
            </a:stretch>
          </a:blipFill>
          <a:ln w="12700">
            <a:miter lim="400000"/>
          </a:ln>
        </p:spPr>
        <p:txBody>
          <a:bodyPr lIns="65023" tIns="65023" rIns="65023" bIns="65023"/>
          <a:lstStyle/>
          <a:p>
            <a:pPr algn="l" defTabSz="1733973">
              <a:spcBef>
                <a:spcPts val="0"/>
              </a:spcBef>
              <a:defRPr sz="2600">
                <a:solidFill>
                  <a:srgbClr val="000000"/>
                </a:solidFill>
                <a:latin typeface="Arial"/>
                <a:ea typeface="Arial"/>
                <a:cs typeface="Arial"/>
                <a:sym typeface="Arial"/>
              </a:defRPr>
            </a:pPr>
          </a:p>
        </p:txBody>
      </p:sp>
    </p:spTree>
  </p:cSld>
  <p:clrMapOvr>
    <a:masterClrMapping/>
  </p:clrMapOvr>
  <p:transition xmlns:p14="http://schemas.microsoft.com/office/powerpoint/2010/main" spd="med" advClick="1"/>
</p:sld>
</file>

<file path=ppt/slides/slide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4" name="Shape 384"/>
          <p:cNvSpPr txBox="1"/>
          <p:nvPr>
            <p:ph type="title"/>
          </p:nvPr>
        </p:nvSpPr>
        <p:spPr>
          <a:prstGeom prst="rect">
            <a:avLst/>
          </a:prstGeom>
        </p:spPr>
        <p:txBody>
          <a:bodyPr/>
          <a:lstStyle/>
          <a:p>
            <a:pPr defTabSz="1248460">
              <a:defRPr sz="5616"/>
            </a:pPr>
            <a:r>
              <a:t>Led Zeppelin -</a:t>
            </a:r>
          </a:p>
          <a:p>
            <a:pPr defTabSz="1248460">
              <a:defRPr sz="5616"/>
            </a:pPr>
            <a:r>
              <a:t>“Led Zeppelin IV”</a:t>
            </a:r>
          </a:p>
        </p:txBody>
      </p:sp>
      <p:sp>
        <p:nvSpPr>
          <p:cNvPr id="455" name="Shape 385"/>
          <p:cNvSpPr txBox="1"/>
          <p:nvPr>
            <p:ph type="body" sz="half" idx="1"/>
          </p:nvPr>
        </p:nvSpPr>
        <p:spPr>
          <a:xfrm>
            <a:off x="7025066" y="2249173"/>
            <a:ext cx="5457068" cy="5255254"/>
          </a:xfrm>
          <a:prstGeom prst="rect">
            <a:avLst/>
          </a:prstGeom>
        </p:spPr>
        <p:txBody>
          <a:bodyPr anchor="ctr"/>
          <a:lstStyle/>
          <a:p>
            <a:pPr algn="l">
              <a:lnSpc>
                <a:spcPct val="115000"/>
              </a:lnSpc>
              <a:spcBef>
                <a:spcPts val="3000"/>
              </a:spcBef>
              <a:defRPr sz="3400">
                <a:solidFill>
                  <a:srgbClr val="FFFFFF"/>
                </a:solidFill>
              </a:defRPr>
            </a:pPr>
          </a:p>
        </p:txBody>
      </p:sp>
      <p:pic>
        <p:nvPicPr>
          <p:cNvPr id="456" name="images.jpeg" descr="images.jpeg">
            <a:hlinkClick r:id="rId2" invalidUrl="" action="" tgtFrame="" tooltip="" history="1" highlightClick="0" endSnd="0"/>
          </p:cNvPr>
          <p:cNvPicPr>
            <a:picLocks noChangeAspect="1"/>
          </p:cNvPicPr>
          <p:nvPr/>
        </p:nvPicPr>
        <p:blipFill>
          <a:blip r:embed="rId3">
            <a:extLst/>
          </a:blip>
          <a:stretch>
            <a:fillRect/>
          </a:stretch>
        </p:blipFill>
        <p:spPr>
          <a:xfrm>
            <a:off x="7151075" y="2308821"/>
            <a:ext cx="5205051" cy="5135958"/>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3" name="July 1973 - Watkins Glenn Summer Jam at Watkins Glen Speedway in Watkins Glenn, NY…"/>
          <p:cNvSpPr txBox="1"/>
          <p:nvPr>
            <p:ph type="body" idx="1"/>
          </p:nvPr>
        </p:nvSpPr>
        <p:spPr>
          <a:xfrm>
            <a:off x="1041400" y="2209800"/>
            <a:ext cx="10922000" cy="6819900"/>
          </a:xfrm>
          <a:prstGeom prst="rect">
            <a:avLst/>
          </a:prstGeom>
        </p:spPr>
        <p:txBody>
          <a:bodyPr>
            <a:normAutofit fontScale="100000" lnSpcReduction="0"/>
          </a:bodyPr>
          <a:lstStyle/>
          <a:p>
            <a:pPr marL="360934" indent="-360934" defTabSz="572516">
              <a:spcBef>
                <a:spcPts val="1500"/>
              </a:spcBef>
              <a:buBlip>
                <a:blip r:embed="rId2"/>
              </a:buBlip>
              <a:defRPr sz="3332"/>
            </a:pPr>
            <a:r>
              <a:t>July 1973 - Watkins Glenn Summer Jam at Watkins Glen Speedway in Watkins Glenn, NY</a:t>
            </a:r>
          </a:p>
          <a:p>
            <a:pPr lvl="1" marL="734313" indent="-360934" defTabSz="572516">
              <a:spcBef>
                <a:spcPts val="1500"/>
              </a:spcBef>
              <a:buBlip>
                <a:blip r:embed="rId2"/>
              </a:buBlip>
              <a:defRPr sz="3332"/>
            </a:pPr>
            <a:r>
              <a:t>Thought of as a “let down” musically after Woodstock. Many of the “greats” were dead by this point</a:t>
            </a:r>
          </a:p>
          <a:p>
            <a:pPr lvl="1" marL="734313" indent="-360934" defTabSz="572516">
              <a:spcBef>
                <a:spcPts val="1500"/>
              </a:spcBef>
              <a:buBlip>
                <a:blip r:embed="rId2"/>
              </a:buBlip>
              <a:defRPr sz="3332"/>
            </a:pPr>
            <a:r>
              <a:t>“27 Club” - group of popular musicians &amp; performers who died at age 27, often due to drug and alcohol abuse. Included: Brian Jones, Jimi Hendrix, Janis Joplin and Jim Morrison between 1969-71 (drug related) and also Kurt Cobain (suicide) in 1994 among others</a:t>
            </a:r>
          </a:p>
          <a:p>
            <a:pPr marL="360934" indent="-360934" defTabSz="572516">
              <a:spcBef>
                <a:spcPts val="1500"/>
              </a:spcBef>
              <a:buBlip>
                <a:blip r:embed="rId2"/>
              </a:buBlip>
              <a:defRPr sz="3332"/>
            </a:pPr>
            <a:r>
              <a:t>At this point, rock has been around for 20 years and had reinvented itself many times. Rock splinters into many different “sub-genres” in the 1970s</a:t>
            </a:r>
          </a:p>
        </p:txBody>
      </p:sp>
      <p:sp>
        <p:nvSpPr>
          <p:cNvPr id="254" name="1970s Music"/>
          <p:cNvSpPr txBox="1"/>
          <p:nvPr>
            <p:ph type="title"/>
          </p:nvPr>
        </p:nvSpPr>
        <p:spPr>
          <a:xfrm>
            <a:off x="1041400" y="660400"/>
            <a:ext cx="10922000" cy="2095500"/>
          </a:xfrm>
          <a:prstGeom prst="rect">
            <a:avLst/>
          </a:prstGeom>
        </p:spPr>
        <p:txBody>
          <a:bodyPr/>
          <a:lstStyle/>
          <a:p>
            <a:pPr/>
            <a:r>
              <a:t>1970s Music</a:t>
            </a:r>
          </a:p>
        </p:txBody>
      </p:sp>
    </p:spTree>
  </p:cSld>
  <p:clrMapOvr>
    <a:masterClrMapping/>
  </p:clrMapOvr>
  <p:transition xmlns:p14="http://schemas.microsoft.com/office/powerpoint/2010/main" spd="med" advClick="1"/>
</p:sld>
</file>

<file path=ppt/slides/slide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8" name="Shape 392"/>
          <p:cNvSpPr txBox="1"/>
          <p:nvPr>
            <p:ph type="title"/>
          </p:nvPr>
        </p:nvSpPr>
        <p:spPr>
          <a:prstGeom prst="rect">
            <a:avLst/>
          </a:prstGeom>
        </p:spPr>
        <p:txBody>
          <a:bodyPr/>
          <a:lstStyle/>
          <a:p>
            <a:pPr defTabSz="1248460">
              <a:defRPr sz="5616"/>
            </a:pPr>
            <a:r>
              <a:t>ACDC - </a:t>
            </a:r>
          </a:p>
          <a:p>
            <a:pPr defTabSz="1248460">
              <a:defRPr sz="5616"/>
            </a:pPr>
            <a:r>
              <a:t>“Highway to Hell”</a:t>
            </a:r>
          </a:p>
        </p:txBody>
      </p:sp>
      <p:sp>
        <p:nvSpPr>
          <p:cNvPr id="459" name="Shape 393"/>
          <p:cNvSpPr txBox="1"/>
          <p:nvPr>
            <p:ph type="body" sz="quarter" idx="1"/>
          </p:nvPr>
        </p:nvSpPr>
        <p:spPr>
          <a:prstGeom prst="rect">
            <a:avLst/>
          </a:prstGeom>
        </p:spPr>
        <p:txBody>
          <a:bodyPr/>
          <a:lstStyle/>
          <a:p>
            <a:pPr/>
          </a:p>
        </p:txBody>
      </p:sp>
      <p:sp>
        <p:nvSpPr>
          <p:cNvPr id="460" name="Shape 394"/>
          <p:cNvSpPr txBox="1"/>
          <p:nvPr>
            <p:ph type="body" idx="13"/>
          </p:nvPr>
        </p:nvSpPr>
        <p:spPr>
          <a:prstGeom prst="rect">
            <a:avLst/>
          </a:prstGeom>
        </p:spPr>
        <p:txBody>
          <a:bodyPr/>
          <a:lstStyle/>
          <a:p>
            <a:pPr marL="0" indent="0" defTabSz="1733973">
              <a:lnSpc>
                <a:spcPct val="115000"/>
              </a:lnSpc>
              <a:spcBef>
                <a:spcPts val="3000"/>
              </a:spcBef>
              <a:buClr>
                <a:srgbClr val="FFFFFF"/>
              </a:buClr>
              <a:buSzTx/>
              <a:buFont typeface="Helvetica"/>
              <a:buNone/>
              <a:defRPr>
                <a:solidFill>
                  <a:srgbClr val="FFFFFF"/>
                </a:solidFill>
                <a:latin typeface="Proxima Nova"/>
                <a:ea typeface="Proxima Nova"/>
                <a:cs typeface="Proxima Nova"/>
                <a:sym typeface="Proxima Nova"/>
              </a:defRPr>
            </a:pPr>
          </a:p>
        </p:txBody>
      </p:sp>
      <p:sp>
        <p:nvSpPr>
          <p:cNvPr id="461" name="AC/DC Highway to hell (with lyrics)Shape 395">
            <a:hlinkClick r:id="rId2" invalidUrl="" action="" tgtFrame="" tooltip="" history="1" highlightClick="0" endSnd="0"/>
          </p:cNvPr>
          <p:cNvSpPr/>
          <p:nvPr/>
        </p:nvSpPr>
        <p:spPr>
          <a:xfrm>
            <a:off x="6502400" y="2438400"/>
            <a:ext cx="6502400" cy="4876800"/>
          </a:xfrm>
          <a:prstGeom prst="rect">
            <a:avLst/>
          </a:prstGeom>
          <a:blipFill>
            <a:blip r:embed="rId3"/>
            <a:stretch>
              <a:fillRect/>
            </a:stretch>
          </a:blipFill>
          <a:ln w="12700">
            <a:miter lim="400000"/>
          </a:ln>
        </p:spPr>
        <p:txBody>
          <a:bodyPr lIns="65023" tIns="65023" rIns="65023" bIns="65023"/>
          <a:lstStyle/>
          <a:p>
            <a:pPr algn="l" defTabSz="1733973">
              <a:spcBef>
                <a:spcPts val="0"/>
              </a:spcBef>
              <a:defRPr sz="2600">
                <a:solidFill>
                  <a:srgbClr val="000000"/>
                </a:solidFill>
                <a:latin typeface="Arial"/>
                <a:ea typeface="Arial"/>
                <a:cs typeface="Arial"/>
                <a:sym typeface="Arial"/>
              </a:defRPr>
            </a:pPr>
          </a:p>
        </p:txBody>
      </p:sp>
    </p:spTree>
  </p:cSld>
  <p:clrMapOvr>
    <a:masterClrMapping/>
  </p:clrMapOvr>
  <p:transition xmlns:p14="http://schemas.microsoft.com/office/powerpoint/2010/main" spd="med" advClick="1"/>
</p:sld>
</file>

<file path=ppt/slides/slide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3" name="Shape 392"/>
          <p:cNvSpPr txBox="1"/>
          <p:nvPr>
            <p:ph type="title"/>
          </p:nvPr>
        </p:nvSpPr>
        <p:spPr>
          <a:prstGeom prst="rect">
            <a:avLst/>
          </a:prstGeom>
        </p:spPr>
        <p:txBody>
          <a:bodyPr/>
          <a:lstStyle>
            <a:lvl1pPr defTabSz="1387178">
              <a:defRPr sz="6240"/>
            </a:lvl1pPr>
          </a:lstStyle>
          <a:p>
            <a:pPr/>
            <a:r>
              <a:t>Ian Gillan </a:t>
            </a:r>
          </a:p>
        </p:txBody>
      </p:sp>
      <p:sp>
        <p:nvSpPr>
          <p:cNvPr id="464" name="Shape 393"/>
          <p:cNvSpPr txBox="1"/>
          <p:nvPr>
            <p:ph type="body" sz="quarter" idx="1"/>
          </p:nvPr>
        </p:nvSpPr>
        <p:spPr>
          <a:prstGeom prst="rect">
            <a:avLst/>
          </a:prstGeom>
        </p:spPr>
        <p:txBody>
          <a:bodyPr/>
          <a:lstStyle>
            <a:lvl1pPr defTabSz="1196441">
              <a:defRPr sz="5382">
                <a:solidFill>
                  <a:srgbClr val="202729"/>
                </a:solidFill>
              </a:defRPr>
            </a:lvl1pPr>
          </a:lstStyle>
          <a:p>
            <a:pPr/>
            <a:r>
              <a:t>Lead Singer - Deep Purple</a:t>
            </a:r>
          </a:p>
        </p:txBody>
      </p:sp>
      <p:pic>
        <p:nvPicPr>
          <p:cNvPr id="465" name="hqdefault.jpg" descr="hqdefault.jpg">
            <a:hlinkClick r:id="rId2" invalidUrl="" action="" tgtFrame="" tooltip="" history="1" highlightClick="0" endSnd="0"/>
          </p:cNvPr>
          <p:cNvPicPr>
            <a:picLocks noChangeAspect="1"/>
          </p:cNvPicPr>
          <p:nvPr/>
        </p:nvPicPr>
        <p:blipFill>
          <a:blip r:embed="rId3">
            <a:extLst/>
          </a:blip>
          <a:stretch>
            <a:fillRect/>
          </a:stretch>
        </p:blipFill>
        <p:spPr>
          <a:xfrm>
            <a:off x="7048434" y="3007004"/>
            <a:ext cx="5393268" cy="4044951"/>
          </a:xfrm>
          <a:prstGeom prst="rect">
            <a:avLst/>
          </a:prstGeom>
          <a:ln w="12700">
            <a:miter lim="400000"/>
          </a:ln>
        </p:spPr>
      </p:pic>
    </p:spTree>
  </p:cSld>
  <p:clrMapOvr>
    <a:masterClrMapping/>
  </p:clrMapOvr>
  <p:transition xmlns:p14="http://schemas.microsoft.com/office/powerpoint/2010/main" spd="med" advClick="1"/>
</p:sld>
</file>

<file path=ppt/slides/slide6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7" name="Mainstream -or- Adult Oriented Rock (A.O.R.)"/>
          <p:cNvSpPr txBox="1"/>
          <p:nvPr>
            <p:ph type="title"/>
          </p:nvPr>
        </p:nvSpPr>
        <p:spPr>
          <a:prstGeom prst="rect">
            <a:avLst/>
          </a:prstGeom>
        </p:spPr>
        <p:txBody>
          <a:bodyPr/>
          <a:lstStyle/>
          <a:p>
            <a:pPr/>
            <a:r>
              <a:t>Mainstream -or- Adult Oriented Rock (A.O.R.)</a:t>
            </a:r>
          </a:p>
        </p:txBody>
      </p:sp>
      <p:sp>
        <p:nvSpPr>
          <p:cNvPr id="468" name="FM Radio station designation, implied Adults likely to buy albums instead of singles…"/>
          <p:cNvSpPr txBox="1"/>
          <p:nvPr>
            <p:ph type="body" idx="1"/>
          </p:nvPr>
        </p:nvSpPr>
        <p:spPr>
          <a:prstGeom prst="rect">
            <a:avLst/>
          </a:prstGeom>
        </p:spPr>
        <p:txBody>
          <a:bodyPr anchor="t"/>
          <a:lstStyle/>
          <a:p>
            <a:pPr>
              <a:buBlip>
                <a:blip r:embed="rId2"/>
              </a:buBlip>
            </a:pPr>
            <a:r>
              <a:t>FM Radio station designation, implied Adults likely to buy albums instead of singles</a:t>
            </a:r>
          </a:p>
          <a:p>
            <a:pPr>
              <a:buBlip>
                <a:blip r:embed="rId2"/>
              </a:buBlip>
            </a:pPr>
            <a:r>
              <a:t>sort of a “catch all”</a:t>
            </a:r>
          </a:p>
          <a:p>
            <a:pPr>
              <a:buBlip>
                <a:blip r:embed="rId2"/>
              </a:buBlip>
            </a:pPr>
            <a:r>
              <a:rPr u="sng">
                <a:hlinkClick r:id="rId3" invalidUrl="" action="" tgtFrame="" tooltip="" history="1" highlightClick="0" endSnd="0"/>
              </a:rPr>
              <a:t>The Eagles</a:t>
            </a:r>
            <a:r>
              <a:t>, </a:t>
            </a:r>
            <a:r>
              <a:rPr u="sng">
                <a:hlinkClick r:id="rId4" invalidUrl="" action="" tgtFrame="" tooltip="" history="1" highlightClick="0" endSnd="0"/>
              </a:rPr>
              <a:t>Billy Joel</a:t>
            </a:r>
            <a:r>
              <a:t>, </a:t>
            </a:r>
            <a:r>
              <a:rPr u="sng">
                <a:hlinkClick r:id="rId5" invalidUrl="" action="" tgtFrame="" tooltip="" history="1" highlightClick="0" endSnd="0"/>
              </a:rPr>
              <a:t>Elton John</a:t>
            </a:r>
            <a:r>
              <a:t>, </a:t>
            </a:r>
            <a:r>
              <a:rPr u="sng">
                <a:hlinkClick r:id="rId6" invalidUrl="" action="" tgtFrame="" tooltip="" history="1" highlightClick="0" endSnd="0"/>
              </a:rPr>
              <a:t>Carlos Santana</a:t>
            </a:r>
            <a:r>
              <a:t>, </a:t>
            </a:r>
            <a:r>
              <a:rPr u="sng">
                <a:hlinkClick r:id="rId7" invalidUrl="" action="" tgtFrame="" tooltip="" history="1" highlightClick="0" endSnd="0"/>
              </a:rPr>
              <a:t>Fleetwood Mac</a:t>
            </a:r>
            <a:r>
              <a:t>, </a:t>
            </a:r>
            <a:r>
              <a:rPr u="sng">
                <a:hlinkClick r:id="rId8" invalidUrl="" action="" tgtFrame="" tooltip="" history="1" highlightClick="0" endSnd="0"/>
              </a:rPr>
              <a:t>REO Speedwagon</a:t>
            </a:r>
            <a:r>
              <a:t>, </a:t>
            </a:r>
            <a:r>
              <a:rPr u="sng">
                <a:hlinkClick r:id="rId9" invalidUrl="" action="" tgtFrame="" tooltip="" history="1" highlightClick="0" endSnd="0"/>
              </a:rPr>
              <a:t>Paul McCartney &amp; Wings</a:t>
            </a:r>
            <a:r>
              <a:t>, </a:t>
            </a:r>
            <a:r>
              <a:rPr u="sng">
                <a:hlinkClick r:id="rId10" invalidUrl="" action="" tgtFrame="" tooltip="" history="1" highlightClick="0" endSnd="0"/>
              </a:rPr>
              <a:t>Peter Frampton</a:t>
            </a:r>
            <a:r>
              <a:t>, </a:t>
            </a:r>
            <a:r>
              <a:rPr u="sng">
                <a:hlinkClick r:id="rId11" invalidUrl="" action="" tgtFrame="" tooltip="" history="1" highlightClick="0" endSnd="0"/>
              </a:rPr>
              <a:t>Journey</a:t>
            </a:r>
            <a:r>
              <a:t>, </a:t>
            </a:r>
            <a:r>
              <a:rPr u="sng">
                <a:hlinkClick r:id="rId12" invalidUrl="" action="" tgtFrame="" tooltip="" history="1" highlightClick="0" endSnd="0"/>
              </a:rPr>
              <a:t>Supertramp</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6" name="Singer-Songwriter"/>
          <p:cNvSpPr txBox="1"/>
          <p:nvPr>
            <p:ph type="title"/>
          </p:nvPr>
        </p:nvSpPr>
        <p:spPr>
          <a:xfrm>
            <a:off x="1041400" y="685800"/>
            <a:ext cx="10922000" cy="2095500"/>
          </a:xfrm>
          <a:prstGeom prst="rect">
            <a:avLst/>
          </a:prstGeom>
        </p:spPr>
        <p:txBody>
          <a:bodyPr/>
          <a:lstStyle/>
          <a:p>
            <a:pPr/>
            <a:r>
              <a:t>Singer-Songwriter</a:t>
            </a:r>
          </a:p>
        </p:txBody>
      </p:sp>
      <p:sp>
        <p:nvSpPr>
          <p:cNvPr id="257" name="Considered the “great pop movement of the 70s”…"/>
          <p:cNvSpPr txBox="1"/>
          <p:nvPr>
            <p:ph type="body" idx="1"/>
          </p:nvPr>
        </p:nvSpPr>
        <p:spPr>
          <a:xfrm>
            <a:off x="1041400" y="2743200"/>
            <a:ext cx="10922000" cy="6515100"/>
          </a:xfrm>
          <a:prstGeom prst="rect">
            <a:avLst/>
          </a:prstGeom>
        </p:spPr>
        <p:txBody>
          <a:bodyPr>
            <a:normAutofit fontScale="100000" lnSpcReduction="0"/>
          </a:bodyPr>
          <a:lstStyle/>
          <a:p>
            <a:pPr marL="338836" indent="-338836" defTabSz="537463">
              <a:spcBef>
                <a:spcPts val="1400"/>
              </a:spcBef>
              <a:buBlip>
                <a:blip r:embed="rId2"/>
              </a:buBlip>
              <a:defRPr sz="3128"/>
            </a:pPr>
            <a:r>
              <a:t>Considered the “great pop movement of the 70s”</a:t>
            </a:r>
          </a:p>
          <a:p>
            <a:pPr marL="338836" indent="-338836" defTabSz="537463">
              <a:spcBef>
                <a:spcPts val="1400"/>
              </a:spcBef>
              <a:buBlip>
                <a:blip r:embed="rId2"/>
              </a:buBlip>
              <a:defRPr sz="3128"/>
            </a:pPr>
            <a:r>
              <a:t>Singer-songwriter changes the idea of rock from a full band to a single artist: “We” becomes “Me”</a:t>
            </a:r>
          </a:p>
          <a:p>
            <a:pPr marL="338836" indent="-338836" defTabSz="537463">
              <a:spcBef>
                <a:spcPts val="1400"/>
              </a:spcBef>
              <a:buBlip>
                <a:blip r:embed="rId2"/>
              </a:buBlip>
              <a:defRPr sz="3128"/>
            </a:pPr>
            <a:r>
              <a:t>Singer-songwriters write, compose and perform their own music including lyrics AND melodies - they often provide the only accompaniment to their singing, generally on guitar or piano</a:t>
            </a:r>
          </a:p>
          <a:p>
            <a:pPr marL="338836" indent="-338836" defTabSz="537463">
              <a:spcBef>
                <a:spcPts val="1400"/>
              </a:spcBef>
              <a:buBlip>
                <a:blip r:embed="rId2"/>
              </a:buBlip>
              <a:defRPr sz="3128"/>
            </a:pPr>
            <a:r>
              <a:t>Many early singer-songwriters used their music for political protest. This idea came back in the 60s and 70s to help protest the Vietnam War</a:t>
            </a:r>
          </a:p>
          <a:p>
            <a:pPr marL="338836" indent="-338836" defTabSz="537463">
              <a:spcBef>
                <a:spcPts val="1400"/>
              </a:spcBef>
              <a:buBlip>
                <a:blip r:embed="rId2"/>
              </a:buBlip>
              <a:defRPr sz="3128"/>
            </a:pPr>
            <a:r>
              <a:t>Important artists in this genre: Carole King, James Taylor, Van Morrison, Jackson Brown, Neil Young, Bruce Springsteen, Harry Chapin, Neil Diamond and Jimmy Buffett</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9" name="Carole King"/>
          <p:cNvSpPr txBox="1"/>
          <p:nvPr>
            <p:ph type="title"/>
          </p:nvPr>
        </p:nvSpPr>
        <p:spPr>
          <a:xfrm>
            <a:off x="1041400" y="1066800"/>
            <a:ext cx="10922000" cy="1219200"/>
          </a:xfrm>
          <a:prstGeom prst="rect">
            <a:avLst/>
          </a:prstGeom>
        </p:spPr>
        <p:txBody>
          <a:bodyPr/>
          <a:lstStyle>
            <a:lvl1pPr algn="l">
              <a:defRPr sz="4800"/>
            </a:lvl1pPr>
          </a:lstStyle>
          <a:p>
            <a:pPr/>
            <a:r>
              <a:t>Carole King</a:t>
            </a:r>
          </a:p>
        </p:txBody>
      </p:sp>
      <p:sp>
        <p:nvSpPr>
          <p:cNvPr id="260" name="Debut album Writer flopped; 2nd album Tapestry was a huge hit and was #1 on the US Album Chart for 15 weeks and remained on the chart for more than 6 years…"/>
          <p:cNvSpPr txBox="1"/>
          <p:nvPr>
            <p:ph type="body" sz="half" idx="1"/>
          </p:nvPr>
        </p:nvSpPr>
        <p:spPr>
          <a:xfrm>
            <a:off x="1041400" y="4914900"/>
            <a:ext cx="10922000" cy="4318000"/>
          </a:xfrm>
          <a:prstGeom prst="rect">
            <a:avLst/>
          </a:prstGeom>
        </p:spPr>
        <p:txBody>
          <a:bodyPr>
            <a:normAutofit fontScale="100000" lnSpcReduction="0"/>
          </a:bodyPr>
          <a:lstStyle/>
          <a:p>
            <a:pPr>
              <a:spcBef>
                <a:spcPts val="1600"/>
              </a:spcBef>
              <a:buBlip>
                <a:blip r:embed="rId2"/>
              </a:buBlip>
            </a:pPr>
            <a:r>
              <a:t>Debut album </a:t>
            </a:r>
            <a:r>
              <a:rPr>
                <a:latin typeface="Bodoni SvtyTwo ITC TT-BookIta"/>
                <a:ea typeface="Bodoni SvtyTwo ITC TT-BookIta"/>
                <a:cs typeface="Bodoni SvtyTwo ITC TT-BookIta"/>
                <a:sym typeface="Bodoni SvtyTwo ITC TT-BookIta"/>
              </a:rPr>
              <a:t>Writer</a:t>
            </a:r>
            <a:r>
              <a:t> flopped; 2nd album </a:t>
            </a:r>
            <a:r>
              <a:rPr>
                <a:latin typeface="Bodoni SvtyTwo ITC TT-BookIta"/>
                <a:ea typeface="Bodoni SvtyTwo ITC TT-BookIta"/>
                <a:cs typeface="Bodoni SvtyTwo ITC TT-BookIta"/>
                <a:sym typeface="Bodoni SvtyTwo ITC TT-BookIta"/>
              </a:rPr>
              <a:t>Tapestry</a:t>
            </a:r>
            <a:r>
              <a:t> was a huge hit and was #1 on the US Album Chart for 15 weeks and remained on the chart for more than 6 years</a:t>
            </a:r>
          </a:p>
          <a:p>
            <a:pPr>
              <a:spcBef>
                <a:spcPts val="1600"/>
              </a:spcBef>
              <a:buBlip>
                <a:blip r:embed="rId2"/>
              </a:buBlip>
            </a:pPr>
            <a:r>
              <a:t>Released 25 solo albums and collaborated frequently with James Taylor</a:t>
            </a:r>
          </a:p>
          <a:p>
            <a:pPr>
              <a:spcBef>
                <a:spcPts val="1600"/>
              </a:spcBef>
              <a:buBlip>
                <a:blip r:embed="rId2"/>
              </a:buBlip>
            </a:pPr>
            <a:r>
              <a:t>Won a Grammy Award and has a star on the Hollywood Walk of Fame</a:t>
            </a:r>
          </a:p>
        </p:txBody>
      </p:sp>
      <p:pic>
        <p:nvPicPr>
          <p:cNvPr id="261" name="droppedImage.tiff" descr="droppedImage.tiff"/>
          <p:cNvPicPr>
            <a:picLocks noChangeAspect="1"/>
          </p:cNvPicPr>
          <p:nvPr/>
        </p:nvPicPr>
        <p:blipFill>
          <a:blip r:embed="rId3">
            <a:extLst/>
          </a:blip>
          <a:stretch>
            <a:fillRect/>
          </a:stretch>
        </p:blipFill>
        <p:spPr>
          <a:xfrm>
            <a:off x="9087963" y="863600"/>
            <a:ext cx="2837338" cy="4038600"/>
          </a:xfrm>
          <a:prstGeom prst="rect">
            <a:avLst/>
          </a:prstGeom>
          <a:ln w="12700">
            <a:miter lim="400000"/>
          </a:ln>
        </p:spPr>
      </p:pic>
      <p:sp>
        <p:nvSpPr>
          <p:cNvPr id="262" name="Career began in the 60s when she and her husband wrote more than two dozen hits for other artists. The two were inducted into the Rock and Roll Hall of Fame in 1990"/>
          <p:cNvSpPr txBox="1"/>
          <p:nvPr/>
        </p:nvSpPr>
        <p:spPr>
          <a:xfrm>
            <a:off x="1041400" y="2495550"/>
            <a:ext cx="8026400" cy="2184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marL="368300" indent="-368300" algn="l">
              <a:spcBef>
                <a:spcPts val="1600"/>
              </a:spcBef>
              <a:buSzPct val="55000"/>
              <a:buBlip>
                <a:blip r:embed="rId2"/>
              </a:buBlip>
              <a:defRPr sz="3400">
                <a:latin typeface="Bodoni SvtyTwo ITC TT-Book"/>
                <a:ea typeface="Bodoni SvtyTwo ITC TT-Book"/>
                <a:cs typeface="Bodoni SvtyTwo ITC TT-Book"/>
                <a:sym typeface="Bodoni SvtyTwo ITC TT-Book"/>
              </a:defRPr>
            </a:pPr>
            <a:r>
              <a:t>Career began in the 60s when she and her husband wrote more than two dozen hits for other artists. The two were inducted into the Rock and Roll Hall of Fame in 1990</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4" name="Shape 208"/>
          <p:cNvSpPr txBox="1"/>
          <p:nvPr>
            <p:ph type="title"/>
          </p:nvPr>
        </p:nvSpPr>
        <p:spPr>
          <a:prstGeom prst="rect">
            <a:avLst/>
          </a:prstGeom>
        </p:spPr>
        <p:txBody>
          <a:bodyPr/>
          <a:lstStyle/>
          <a:p>
            <a:pPr defTabSz="936345">
              <a:defRPr sz="4212"/>
            </a:pPr>
            <a:r>
              <a:t>Carole King - </a:t>
            </a:r>
          </a:p>
          <a:p>
            <a:pPr defTabSz="936345">
              <a:defRPr sz="4212"/>
            </a:pPr>
            <a:r>
              <a:t>“I Feel the Earth Move”</a:t>
            </a:r>
          </a:p>
        </p:txBody>
      </p:sp>
      <p:sp>
        <p:nvSpPr>
          <p:cNvPr id="265" name="Shape 209"/>
          <p:cNvSpPr txBox="1"/>
          <p:nvPr>
            <p:ph type="body" sz="quarter" idx="1"/>
          </p:nvPr>
        </p:nvSpPr>
        <p:spPr>
          <a:prstGeom prst="rect">
            <a:avLst/>
          </a:prstGeom>
        </p:spPr>
        <p:txBody>
          <a:bodyPr/>
          <a:lstStyle/>
          <a:p>
            <a:pPr/>
          </a:p>
        </p:txBody>
      </p:sp>
      <p:sp>
        <p:nvSpPr>
          <p:cNvPr id="266" name="Shape 210"/>
          <p:cNvSpPr txBox="1"/>
          <p:nvPr>
            <p:ph type="body" idx="13"/>
          </p:nvPr>
        </p:nvSpPr>
        <p:spPr>
          <a:prstGeom prst="rect">
            <a:avLst/>
          </a:prstGeom>
        </p:spPr>
        <p:txBody>
          <a:bodyPr/>
          <a:lstStyle/>
          <a:p>
            <a:pPr marL="0" indent="0" defTabSz="1733973">
              <a:lnSpc>
                <a:spcPct val="115000"/>
              </a:lnSpc>
              <a:spcBef>
                <a:spcPts val="3000"/>
              </a:spcBef>
              <a:buClr>
                <a:srgbClr val="FFFFFF"/>
              </a:buClr>
              <a:buSzTx/>
              <a:buFont typeface="Helvetica"/>
              <a:buNone/>
              <a:defRPr>
                <a:solidFill>
                  <a:srgbClr val="FFFFFF"/>
                </a:solidFill>
                <a:latin typeface="Proxima Nova"/>
                <a:ea typeface="Proxima Nova"/>
                <a:cs typeface="Proxima Nova"/>
                <a:sym typeface="Proxima Nova"/>
              </a:defRPr>
            </a:pPr>
          </a:p>
        </p:txBody>
      </p:sp>
      <p:sp>
        <p:nvSpPr>
          <p:cNvPr id="267" name="Beautiful - Tony AwardsShape 211">
            <a:hlinkClick r:id="rId2" invalidUrl="" action="" tgtFrame="" tooltip="" history="1" highlightClick="0" endSnd="0"/>
          </p:cNvPr>
          <p:cNvSpPr/>
          <p:nvPr/>
        </p:nvSpPr>
        <p:spPr>
          <a:xfrm>
            <a:off x="6502400" y="2438400"/>
            <a:ext cx="6502400" cy="4876800"/>
          </a:xfrm>
          <a:prstGeom prst="rect">
            <a:avLst/>
          </a:prstGeom>
          <a:blipFill>
            <a:blip r:embed="rId3"/>
            <a:stretch>
              <a:fillRect/>
            </a:stretch>
          </a:blipFill>
          <a:ln w="12700">
            <a:miter lim="400000"/>
          </a:ln>
        </p:spPr>
        <p:txBody>
          <a:bodyPr lIns="65023" tIns="65023" rIns="65023" bIns="65023"/>
          <a:lstStyle/>
          <a:p>
            <a:pPr algn="l" defTabSz="1733973">
              <a:spcBef>
                <a:spcPts val="0"/>
              </a:spcBef>
              <a:defRPr sz="2600">
                <a:solidFill>
                  <a:srgbClr val="000000"/>
                </a:solidFill>
                <a:latin typeface="Arial"/>
                <a:ea typeface="Arial"/>
                <a:cs typeface="Arial"/>
                <a:sym typeface="Arial"/>
              </a:defRPr>
            </a:pPr>
          </a:p>
        </p:txBody>
      </p:sp>
    </p:spTree>
  </p:cSld>
  <p:clrMapOvr>
    <a:masterClrMapping/>
  </p:clrMapOvr>
  <p:transition xmlns:p14="http://schemas.microsoft.com/office/powerpoint/2010/main" spd="med" advClick="1"/>
</p:sld>
</file>

<file path=ppt/theme/_rels/theme1.xml.rels><?xml version="1.0" encoding="UTF-8"?>
<Relationships xmlns="http://schemas.openxmlformats.org/package/2006/relationships"><Relationship Id="rId1" Type="http://schemas.openxmlformats.org/officeDocument/2006/relationships/image" Target="../media/image1.tif"/></Relationships>

</file>

<file path=ppt/theme/_rels/theme2.xml.rels><?xml version="1.0" encoding="UTF-8"?>
<Relationships xmlns="http://schemas.openxmlformats.org/package/2006/relationships"><Relationship Id="rId1" Type="http://schemas.openxmlformats.org/officeDocument/2006/relationships/image" Target="../media/image1.tif"/></Relationships>

</file>

<file path=ppt/theme/theme1.xml><?xml version="1.0" encoding="utf-8"?>
<a:theme xmlns:a="http://schemas.openxmlformats.org/drawingml/2006/main" xmlns:r="http://schemas.openxmlformats.org/officeDocument/2006/relationships" name="White">
  <a:themeElements>
    <a:clrScheme name="White">
      <a:dk1>
        <a:srgbClr val="474747"/>
      </a:dk1>
      <a:lt1>
        <a:srgbClr val="470026"/>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Bodoni SvtyTwo ITC TT-Bold"/>
        <a:ea typeface="Bodoni SvtyTwo ITC TT-Bold"/>
        <a:cs typeface="Bodoni SvtyTwo ITC TT-Bold"/>
      </a:majorFont>
      <a:minorFont>
        <a:latin typeface="Bodoni SvtyTwo ITC TT-Bold"/>
        <a:ea typeface="Bodoni SvtyTwo ITC TT-Bold"/>
        <a:cs typeface="Bodoni SvtyTwo ITC TT-Bol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818181"/>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2400"/>
          </a:spcBef>
          <a:spcAft>
            <a:spcPts val="0"/>
          </a:spcAft>
          <a:buClrTx/>
          <a:buSzTx/>
          <a:buFontTx/>
          <a:buNone/>
          <a:tabLst/>
          <a:defRPr b="0" baseline="0" cap="none" i="0" spc="0" strike="noStrike" sz="3000" u="none" kumimoji="0" normalizeH="0">
            <a:ln>
              <a:noFill/>
            </a:ln>
            <a:solidFill>
              <a:srgbClr val="474747"/>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Bodoni SvtyTwo ITC TT-Bold"/>
        <a:ea typeface="Bodoni SvtyTwo ITC TT-Bold"/>
        <a:cs typeface="Bodoni SvtyTwo ITC TT-Bold"/>
      </a:majorFont>
      <a:minorFont>
        <a:latin typeface="Bodoni SvtyTwo ITC TT-Bold"/>
        <a:ea typeface="Bodoni SvtyTwo ITC TT-Bold"/>
        <a:cs typeface="Bodoni SvtyTwo ITC TT-Bol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818181"/>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2400"/>
          </a:spcBef>
          <a:spcAft>
            <a:spcPts val="0"/>
          </a:spcAft>
          <a:buClrTx/>
          <a:buSzTx/>
          <a:buFontTx/>
          <a:buNone/>
          <a:tabLst/>
          <a:defRPr b="0" baseline="0" cap="none" i="0" spc="0" strike="noStrike" sz="3000" u="none" kumimoji="0" normalizeH="0">
            <a:ln>
              <a:noFill/>
            </a:ln>
            <a:solidFill>
              <a:srgbClr val="474747"/>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